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257" r:id="rId2"/>
    <p:sldId id="333" r:id="rId3"/>
    <p:sldId id="335" r:id="rId4"/>
    <p:sldId id="336" r:id="rId5"/>
    <p:sldId id="339" r:id="rId6"/>
    <p:sldId id="337" r:id="rId7"/>
    <p:sldId id="338" r:id="rId8"/>
    <p:sldId id="331" r:id="rId9"/>
    <p:sldId id="332" r:id="rId10"/>
    <p:sldId id="283" r:id="rId11"/>
    <p:sldId id="334" r:id="rId12"/>
    <p:sldId id="328" r:id="rId13"/>
    <p:sldId id="329" r:id="rId14"/>
    <p:sldId id="330" r:id="rId15"/>
    <p:sldId id="287" r:id="rId16"/>
    <p:sldId id="323" r:id="rId17"/>
    <p:sldId id="325" r:id="rId18"/>
    <p:sldId id="326" r:id="rId19"/>
    <p:sldId id="301" r:id="rId20"/>
    <p:sldId id="327" r:id="rId21"/>
    <p:sldId id="319" r:id="rId22"/>
    <p:sldId id="321" r:id="rId23"/>
    <p:sldId id="320" r:id="rId24"/>
    <p:sldId id="322" r:id="rId25"/>
    <p:sldId id="315" r:id="rId26"/>
    <p:sldId id="317" r:id="rId27"/>
    <p:sldId id="318" r:id="rId28"/>
    <p:sldId id="316" r:id="rId29"/>
    <p:sldId id="312" r:id="rId30"/>
    <p:sldId id="314" r:id="rId31"/>
    <p:sldId id="313" r:id="rId32"/>
    <p:sldId id="310" r:id="rId33"/>
    <p:sldId id="300" r:id="rId34"/>
    <p:sldId id="306" r:id="rId35"/>
    <p:sldId id="307" r:id="rId36"/>
    <p:sldId id="302" r:id="rId37"/>
    <p:sldId id="308" r:id="rId38"/>
    <p:sldId id="309" r:id="rId39"/>
    <p:sldId id="269" r:id="rId40"/>
    <p:sldId id="273" r:id="rId41"/>
    <p:sldId id="295" r:id="rId42"/>
    <p:sldId id="296" r:id="rId43"/>
    <p:sldId id="285" r:id="rId44"/>
    <p:sldId id="297" r:id="rId45"/>
    <p:sldId id="299" r:id="rId46"/>
    <p:sldId id="305"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D2932"/>
    <a:srgbClr val="FFC000"/>
    <a:srgbClr val="0A3F8F"/>
    <a:srgbClr val="003D92"/>
    <a:srgbClr val="561C24"/>
    <a:srgbClr val="C7B7A3"/>
    <a:srgbClr val="E8D8C4"/>
    <a:srgbClr val="1C7C45"/>
    <a:srgbClr val="6FAA55"/>
    <a:srgbClr val="7016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A0BECB-63FB-413E-9EC6-E59BBA4F8420}" v="30" dt="2025-02-13T21:32:48.622"/>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048" autoAdjust="0"/>
  </p:normalViewPr>
  <p:slideViewPr>
    <p:cSldViewPr snapToGrid="0">
      <p:cViewPr varScale="1">
        <p:scale>
          <a:sx n="52" d="100"/>
          <a:sy n="52" d="100"/>
        </p:scale>
        <p:origin x="12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jurjo Barrio, Alicia (349B-Affiliate)" userId="97258808-7afd-451b-a707-8a569ee59dbc" providerId="ADAL" clId="{0DA0BECB-63FB-413E-9EC6-E59BBA4F8420}"/>
    <pc:docChg chg="undo custSel addSld delSld modSld sldOrd">
      <pc:chgData name="Sanjurjo Barrio, Alicia (349B-Affiliate)" userId="97258808-7afd-451b-a707-8a569ee59dbc" providerId="ADAL" clId="{0DA0BECB-63FB-413E-9EC6-E59BBA4F8420}" dt="2025-02-13T23:19:03.551" v="4338" actId="20577"/>
      <pc:docMkLst>
        <pc:docMk/>
      </pc:docMkLst>
      <pc:sldChg chg="modSp mod">
        <pc:chgData name="Sanjurjo Barrio, Alicia (349B-Affiliate)" userId="97258808-7afd-451b-a707-8a569ee59dbc" providerId="ADAL" clId="{0DA0BECB-63FB-413E-9EC6-E59BBA4F8420}" dt="2025-02-13T22:25:51.162" v="4335" actId="20577"/>
        <pc:sldMkLst>
          <pc:docMk/>
          <pc:sldMk cId="1301117103" sldId="257"/>
        </pc:sldMkLst>
        <pc:spChg chg="mod">
          <ac:chgData name="Sanjurjo Barrio, Alicia (349B-Affiliate)" userId="97258808-7afd-451b-a707-8a569ee59dbc" providerId="ADAL" clId="{0DA0BECB-63FB-413E-9EC6-E59BBA4F8420}" dt="2025-02-13T22:25:51.162" v="4335" actId="20577"/>
          <ac:spMkLst>
            <pc:docMk/>
            <pc:sldMk cId="1301117103" sldId="257"/>
            <ac:spMk id="3" creationId="{2B571E81-BFC0-A108-3EE4-2183025540FD}"/>
          </ac:spMkLst>
        </pc:spChg>
        <pc:spChg chg="mod">
          <ac:chgData name="Sanjurjo Barrio, Alicia (349B-Affiliate)" userId="97258808-7afd-451b-a707-8a569ee59dbc" providerId="ADAL" clId="{0DA0BECB-63FB-413E-9EC6-E59BBA4F8420}" dt="2025-02-13T22:21:04.428" v="4303" actId="20577"/>
          <ac:spMkLst>
            <pc:docMk/>
            <pc:sldMk cId="1301117103" sldId="257"/>
            <ac:spMk id="5" creationId="{933CDEDD-0AD5-3176-AD1F-20D9280387F5}"/>
          </ac:spMkLst>
        </pc:spChg>
      </pc:sldChg>
      <pc:sldChg chg="ord">
        <pc:chgData name="Sanjurjo Barrio, Alicia (349B-Affiliate)" userId="97258808-7afd-451b-a707-8a569ee59dbc" providerId="ADAL" clId="{0DA0BECB-63FB-413E-9EC6-E59BBA4F8420}" dt="2025-02-10T17:04:01.180" v="1"/>
        <pc:sldMkLst>
          <pc:docMk/>
          <pc:sldMk cId="1056442133" sldId="287"/>
        </pc:sldMkLst>
      </pc:sldChg>
      <pc:sldChg chg="ord modNotesTx">
        <pc:chgData name="Sanjurjo Barrio, Alicia (349B-Affiliate)" userId="97258808-7afd-451b-a707-8a569ee59dbc" providerId="ADAL" clId="{0DA0BECB-63FB-413E-9EC6-E59BBA4F8420}" dt="2025-02-12T17:55:08.896" v="332"/>
        <pc:sldMkLst>
          <pc:docMk/>
          <pc:sldMk cId="1330974007" sldId="328"/>
        </pc:sldMkLst>
      </pc:sldChg>
      <pc:sldChg chg="ord modNotesTx">
        <pc:chgData name="Sanjurjo Barrio, Alicia (349B-Affiliate)" userId="97258808-7afd-451b-a707-8a569ee59dbc" providerId="ADAL" clId="{0DA0BECB-63FB-413E-9EC6-E59BBA4F8420}" dt="2025-02-12T17:55:08.896" v="332"/>
        <pc:sldMkLst>
          <pc:docMk/>
          <pc:sldMk cId="1801598030" sldId="329"/>
        </pc:sldMkLst>
      </pc:sldChg>
      <pc:sldChg chg="ord modNotesTx">
        <pc:chgData name="Sanjurjo Barrio, Alicia (349B-Affiliate)" userId="97258808-7afd-451b-a707-8a569ee59dbc" providerId="ADAL" clId="{0DA0BECB-63FB-413E-9EC6-E59BBA4F8420}" dt="2025-02-12T17:55:08.896" v="332"/>
        <pc:sldMkLst>
          <pc:docMk/>
          <pc:sldMk cId="3558395385" sldId="330"/>
        </pc:sldMkLst>
      </pc:sldChg>
      <pc:sldChg chg="addSp modSp mod ord modNotesTx">
        <pc:chgData name="Sanjurjo Barrio, Alicia (349B-Affiliate)" userId="97258808-7afd-451b-a707-8a569ee59dbc" providerId="ADAL" clId="{0DA0BECB-63FB-413E-9EC6-E59BBA4F8420}" dt="2025-02-12T17:59:22.692" v="410" actId="113"/>
        <pc:sldMkLst>
          <pc:docMk/>
          <pc:sldMk cId="2025340506" sldId="331"/>
        </pc:sldMkLst>
        <pc:spChg chg="mod">
          <ac:chgData name="Sanjurjo Barrio, Alicia (349B-Affiliate)" userId="97258808-7afd-451b-a707-8a569ee59dbc" providerId="ADAL" clId="{0DA0BECB-63FB-413E-9EC6-E59BBA4F8420}" dt="2025-02-12T17:59:22.692" v="410" actId="113"/>
          <ac:spMkLst>
            <pc:docMk/>
            <pc:sldMk cId="2025340506" sldId="331"/>
            <ac:spMk id="3" creationId="{9779826A-293C-0D74-65C2-1EC93B7C2487}"/>
          </ac:spMkLst>
        </pc:spChg>
        <pc:spChg chg="add mod">
          <ac:chgData name="Sanjurjo Barrio, Alicia (349B-Affiliate)" userId="97258808-7afd-451b-a707-8a569ee59dbc" providerId="ADAL" clId="{0DA0BECB-63FB-413E-9EC6-E59BBA4F8420}" dt="2025-02-12T06:03:42.638" v="329" actId="20577"/>
          <ac:spMkLst>
            <pc:docMk/>
            <pc:sldMk cId="2025340506" sldId="331"/>
            <ac:spMk id="5" creationId="{0F003D3D-AAF1-84EE-36BB-E70DF49AA279}"/>
          </ac:spMkLst>
        </pc:spChg>
        <pc:graphicFrameChg chg="add mod">
          <ac:chgData name="Sanjurjo Barrio, Alicia (349B-Affiliate)" userId="97258808-7afd-451b-a707-8a569ee59dbc" providerId="ADAL" clId="{0DA0BECB-63FB-413E-9EC6-E59BBA4F8420}" dt="2025-02-12T06:00:39.676" v="236"/>
          <ac:graphicFrameMkLst>
            <pc:docMk/>
            <pc:sldMk cId="2025340506" sldId="331"/>
            <ac:graphicFrameMk id="2" creationId="{12EFA9A3-304A-2E33-CD02-3457FE08DAEC}"/>
          </ac:graphicFrameMkLst>
        </pc:graphicFrameChg>
        <pc:graphicFrameChg chg="add mod">
          <ac:chgData name="Sanjurjo Barrio, Alicia (349B-Affiliate)" userId="97258808-7afd-451b-a707-8a569ee59dbc" providerId="ADAL" clId="{0DA0BECB-63FB-413E-9EC6-E59BBA4F8420}" dt="2025-02-12T17:56:53.198" v="405"/>
          <ac:graphicFrameMkLst>
            <pc:docMk/>
            <pc:sldMk cId="2025340506" sldId="331"/>
            <ac:graphicFrameMk id="2" creationId="{72D41F89-6F6C-DAF0-0C9A-9AE57E9AD95E}"/>
          </ac:graphicFrameMkLst>
        </pc:graphicFrameChg>
      </pc:sldChg>
      <pc:sldChg chg="addSp delSp modSp mod ord modNotesTx">
        <pc:chgData name="Sanjurjo Barrio, Alicia (349B-Affiliate)" userId="97258808-7afd-451b-a707-8a569ee59dbc" providerId="ADAL" clId="{0DA0BECB-63FB-413E-9EC6-E59BBA4F8420}" dt="2025-02-12T18:04:13.240" v="448" actId="1038"/>
        <pc:sldMkLst>
          <pc:docMk/>
          <pc:sldMk cId="2558188726" sldId="332"/>
        </pc:sldMkLst>
        <pc:spChg chg="add mod">
          <ac:chgData name="Sanjurjo Barrio, Alicia (349B-Affiliate)" userId="97258808-7afd-451b-a707-8a569ee59dbc" providerId="ADAL" clId="{0DA0BECB-63FB-413E-9EC6-E59BBA4F8420}" dt="2025-02-12T18:00:58.434" v="420" actId="1076"/>
          <ac:spMkLst>
            <pc:docMk/>
            <pc:sldMk cId="2558188726" sldId="332"/>
            <ac:spMk id="3" creationId="{F24298F3-EAC5-00B5-1DA8-D95CAC35DEC6}"/>
          </ac:spMkLst>
        </pc:spChg>
        <pc:spChg chg="add mod">
          <ac:chgData name="Sanjurjo Barrio, Alicia (349B-Affiliate)" userId="97258808-7afd-451b-a707-8a569ee59dbc" providerId="ADAL" clId="{0DA0BECB-63FB-413E-9EC6-E59BBA4F8420}" dt="2025-02-12T18:01:12.339" v="422" actId="1076"/>
          <ac:spMkLst>
            <pc:docMk/>
            <pc:sldMk cId="2558188726" sldId="332"/>
            <ac:spMk id="6" creationId="{CDD1905A-B4D6-AEE8-1160-34CE677F7584}"/>
          </ac:spMkLst>
        </pc:spChg>
        <pc:spChg chg="add mod">
          <ac:chgData name="Sanjurjo Barrio, Alicia (349B-Affiliate)" userId="97258808-7afd-451b-a707-8a569ee59dbc" providerId="ADAL" clId="{0DA0BECB-63FB-413E-9EC6-E59BBA4F8420}" dt="2025-02-12T18:01:40.118" v="424" actId="1076"/>
          <ac:spMkLst>
            <pc:docMk/>
            <pc:sldMk cId="2558188726" sldId="332"/>
            <ac:spMk id="7" creationId="{1D6EC534-A032-A75A-4569-C77420DE1BD0}"/>
          </ac:spMkLst>
        </pc:spChg>
        <pc:spChg chg="add mod">
          <ac:chgData name="Sanjurjo Barrio, Alicia (349B-Affiliate)" userId="97258808-7afd-451b-a707-8a569ee59dbc" providerId="ADAL" clId="{0DA0BECB-63FB-413E-9EC6-E59BBA4F8420}" dt="2025-02-12T18:02:36.337" v="427" actId="1076"/>
          <ac:spMkLst>
            <pc:docMk/>
            <pc:sldMk cId="2558188726" sldId="332"/>
            <ac:spMk id="8" creationId="{78FD8C8B-34FF-C90B-119D-2E041521483E}"/>
          </ac:spMkLst>
        </pc:spChg>
        <pc:picChg chg="add del mod">
          <ac:chgData name="Sanjurjo Barrio, Alicia (349B-Affiliate)" userId="97258808-7afd-451b-a707-8a569ee59dbc" providerId="ADAL" clId="{0DA0BECB-63FB-413E-9EC6-E59BBA4F8420}" dt="2025-02-12T18:03:41.813" v="428" actId="478"/>
          <ac:picMkLst>
            <pc:docMk/>
            <pc:sldMk cId="2558188726" sldId="332"/>
            <ac:picMk id="2" creationId="{36481FB5-365F-2ACF-C8E3-E1E06B762EF4}"/>
          </ac:picMkLst>
        </pc:picChg>
        <pc:picChg chg="add del mod">
          <ac:chgData name="Sanjurjo Barrio, Alicia (349B-Affiliate)" userId="97258808-7afd-451b-a707-8a569ee59dbc" providerId="ADAL" clId="{0DA0BECB-63FB-413E-9EC6-E59BBA4F8420}" dt="2025-02-12T17:55:17.237" v="334" actId="478"/>
          <ac:picMkLst>
            <pc:docMk/>
            <pc:sldMk cId="2558188726" sldId="332"/>
            <ac:picMk id="5" creationId="{85A6B5A6-DE7F-15B2-6C8A-C90B9D32E602}"/>
          </ac:picMkLst>
        </pc:picChg>
        <pc:picChg chg="add mod ord">
          <ac:chgData name="Sanjurjo Barrio, Alicia (349B-Affiliate)" userId="97258808-7afd-451b-a707-8a569ee59dbc" providerId="ADAL" clId="{0DA0BECB-63FB-413E-9EC6-E59BBA4F8420}" dt="2025-02-12T18:04:13.240" v="448" actId="1038"/>
          <ac:picMkLst>
            <pc:docMk/>
            <pc:sldMk cId="2558188726" sldId="332"/>
            <ac:picMk id="9" creationId="{0F5656FE-4FB0-DF3E-C1E1-60F69B004C26}"/>
          </ac:picMkLst>
        </pc:picChg>
      </pc:sldChg>
      <pc:sldChg chg="ord">
        <pc:chgData name="Sanjurjo Barrio, Alicia (349B-Affiliate)" userId="97258808-7afd-451b-a707-8a569ee59dbc" providerId="ADAL" clId="{0DA0BECB-63FB-413E-9EC6-E59BBA4F8420}" dt="2025-02-12T21:35:55.667" v="453"/>
        <pc:sldMkLst>
          <pc:docMk/>
          <pc:sldMk cId="1148792322" sldId="333"/>
        </pc:sldMkLst>
      </pc:sldChg>
      <pc:sldChg chg="addSp delSp modSp add mod ord modNotesTx">
        <pc:chgData name="Sanjurjo Barrio, Alicia (349B-Affiliate)" userId="97258808-7afd-451b-a707-8a569ee59dbc" providerId="ADAL" clId="{0DA0BECB-63FB-413E-9EC6-E59BBA4F8420}" dt="2025-02-12T17:55:08.896" v="332"/>
        <pc:sldMkLst>
          <pc:docMk/>
          <pc:sldMk cId="854012140" sldId="334"/>
        </pc:sldMkLst>
        <pc:spChg chg="add mod">
          <ac:chgData name="Sanjurjo Barrio, Alicia (349B-Affiliate)" userId="97258808-7afd-451b-a707-8a569ee59dbc" providerId="ADAL" clId="{0DA0BECB-63FB-413E-9EC6-E59BBA4F8420}" dt="2025-02-10T17:05:38.939" v="63" actId="1076"/>
          <ac:spMkLst>
            <pc:docMk/>
            <pc:sldMk cId="854012140" sldId="334"/>
            <ac:spMk id="2" creationId="{DE75F64E-634D-777F-46E9-78D9CD2B0E9F}"/>
          </ac:spMkLst>
        </pc:spChg>
        <pc:spChg chg="mod">
          <ac:chgData name="Sanjurjo Barrio, Alicia (349B-Affiliate)" userId="97258808-7afd-451b-a707-8a569ee59dbc" providerId="ADAL" clId="{0DA0BECB-63FB-413E-9EC6-E59BBA4F8420}" dt="2025-02-10T17:05:10.524" v="42" actId="1076"/>
          <ac:spMkLst>
            <pc:docMk/>
            <pc:sldMk cId="854012140" sldId="334"/>
            <ac:spMk id="12" creationId="{6A414365-41E7-B733-56A5-9303CFA5815F}"/>
          </ac:spMkLst>
        </pc:spChg>
      </pc:sldChg>
      <pc:sldChg chg="modSp add del mod ord modNotesTx">
        <pc:chgData name="Sanjurjo Barrio, Alicia (349B-Affiliate)" userId="97258808-7afd-451b-a707-8a569ee59dbc" providerId="ADAL" clId="{0DA0BECB-63FB-413E-9EC6-E59BBA4F8420}" dt="2025-02-12T17:55:12.866" v="333" actId="47"/>
        <pc:sldMkLst>
          <pc:docMk/>
          <pc:sldMk cId="1174357563" sldId="335"/>
        </pc:sldMkLst>
      </pc:sldChg>
      <pc:sldChg chg="addSp delSp modSp add mod ord">
        <pc:chgData name="Sanjurjo Barrio, Alicia (349B-Affiliate)" userId="97258808-7afd-451b-a707-8a569ee59dbc" providerId="ADAL" clId="{0DA0BECB-63FB-413E-9EC6-E59BBA4F8420}" dt="2025-02-12T21:57:09.480" v="1022" actId="20577"/>
        <pc:sldMkLst>
          <pc:docMk/>
          <pc:sldMk cId="2820480402" sldId="335"/>
        </pc:sldMkLst>
        <pc:spChg chg="add del mod">
          <ac:chgData name="Sanjurjo Barrio, Alicia (349B-Affiliate)" userId="97258808-7afd-451b-a707-8a569ee59dbc" providerId="ADAL" clId="{0DA0BECB-63FB-413E-9EC6-E59BBA4F8420}" dt="2025-02-12T21:38:31.125" v="547" actId="14100"/>
          <ac:spMkLst>
            <pc:docMk/>
            <pc:sldMk cId="2820480402" sldId="335"/>
            <ac:spMk id="5" creationId="{26F58685-CFFF-30C7-288F-25AD3332C27C}"/>
          </ac:spMkLst>
        </pc:spChg>
        <pc:spChg chg="add mod">
          <ac:chgData name="Sanjurjo Barrio, Alicia (349B-Affiliate)" userId="97258808-7afd-451b-a707-8a569ee59dbc" providerId="ADAL" clId="{0DA0BECB-63FB-413E-9EC6-E59BBA4F8420}" dt="2025-02-12T21:38:41.918" v="550" actId="14100"/>
          <ac:spMkLst>
            <pc:docMk/>
            <pc:sldMk cId="2820480402" sldId="335"/>
            <ac:spMk id="6" creationId="{7BDDEBA3-C251-5A6E-D2A9-B21388C794A8}"/>
          </ac:spMkLst>
        </pc:spChg>
        <pc:spChg chg="del">
          <ac:chgData name="Sanjurjo Barrio, Alicia (349B-Affiliate)" userId="97258808-7afd-451b-a707-8a569ee59dbc" providerId="ADAL" clId="{0DA0BECB-63FB-413E-9EC6-E59BBA4F8420}" dt="2025-02-12T21:36:04.219" v="454" actId="478"/>
          <ac:spMkLst>
            <pc:docMk/>
            <pc:sldMk cId="2820480402" sldId="335"/>
            <ac:spMk id="7" creationId="{C1ABBFD5-3ECD-C101-1183-E3BA956D34F4}"/>
          </ac:spMkLst>
        </pc:spChg>
        <pc:spChg chg="mod">
          <ac:chgData name="Sanjurjo Barrio, Alicia (349B-Affiliate)" userId="97258808-7afd-451b-a707-8a569ee59dbc" providerId="ADAL" clId="{0DA0BECB-63FB-413E-9EC6-E59BBA4F8420}" dt="2025-02-12T21:57:09.480" v="1022" actId="20577"/>
          <ac:spMkLst>
            <pc:docMk/>
            <pc:sldMk cId="2820480402" sldId="335"/>
            <ac:spMk id="8" creationId="{5858F60E-DC1F-19D2-EFA2-40CD1F9AED5C}"/>
          </ac:spMkLst>
        </pc:spChg>
        <pc:spChg chg="mod">
          <ac:chgData name="Sanjurjo Barrio, Alicia (349B-Affiliate)" userId="97258808-7afd-451b-a707-8a569ee59dbc" providerId="ADAL" clId="{0DA0BECB-63FB-413E-9EC6-E59BBA4F8420}" dt="2025-02-12T21:54:12.589" v="875" actId="20577"/>
          <ac:spMkLst>
            <pc:docMk/>
            <pc:sldMk cId="2820480402" sldId="335"/>
            <ac:spMk id="10" creationId="{652848A4-9F6E-C1EA-106A-4691CFBF97CE}"/>
          </ac:spMkLst>
        </pc:spChg>
        <pc:spChg chg="add mod">
          <ac:chgData name="Sanjurjo Barrio, Alicia (349B-Affiliate)" userId="97258808-7afd-451b-a707-8a569ee59dbc" providerId="ADAL" clId="{0DA0BECB-63FB-413E-9EC6-E59BBA4F8420}" dt="2025-02-12T21:40:18.513" v="673" actId="207"/>
          <ac:spMkLst>
            <pc:docMk/>
            <pc:sldMk cId="2820480402" sldId="335"/>
            <ac:spMk id="11" creationId="{83A50E2D-29CB-E0B2-53FD-E33D90D8C3DE}"/>
          </ac:spMkLst>
        </pc:spChg>
        <pc:spChg chg="add mod">
          <ac:chgData name="Sanjurjo Barrio, Alicia (349B-Affiliate)" userId="97258808-7afd-451b-a707-8a569ee59dbc" providerId="ADAL" clId="{0DA0BECB-63FB-413E-9EC6-E59BBA4F8420}" dt="2025-02-12T21:40:22.924" v="674" actId="207"/>
          <ac:spMkLst>
            <pc:docMk/>
            <pc:sldMk cId="2820480402" sldId="335"/>
            <ac:spMk id="13" creationId="{C6F3675D-9CAC-EACE-78D9-4813061D8116}"/>
          </ac:spMkLst>
        </pc:spChg>
        <pc:spChg chg="add mod">
          <ac:chgData name="Sanjurjo Barrio, Alicia (349B-Affiliate)" userId="97258808-7afd-451b-a707-8a569ee59dbc" providerId="ADAL" clId="{0DA0BECB-63FB-413E-9EC6-E59BBA4F8420}" dt="2025-02-12T21:45:08.320" v="814" actId="14100"/>
          <ac:spMkLst>
            <pc:docMk/>
            <pc:sldMk cId="2820480402" sldId="335"/>
            <ac:spMk id="15" creationId="{4C098F0F-6E93-E4F3-BC27-6D49FFD81542}"/>
          </ac:spMkLst>
        </pc:spChg>
        <pc:spChg chg="add del">
          <ac:chgData name="Sanjurjo Barrio, Alicia (349B-Affiliate)" userId="97258808-7afd-451b-a707-8a569ee59dbc" providerId="ADAL" clId="{0DA0BECB-63FB-413E-9EC6-E59BBA4F8420}" dt="2025-02-12T21:43:55.870" v="801" actId="478"/>
          <ac:spMkLst>
            <pc:docMk/>
            <pc:sldMk cId="2820480402" sldId="335"/>
            <ac:spMk id="16" creationId="{7E9E5515-7A1B-F568-F247-55425387BC7C}"/>
          </ac:spMkLst>
        </pc:spChg>
        <pc:picChg chg="add mod">
          <ac:chgData name="Sanjurjo Barrio, Alicia (349B-Affiliate)" userId="97258808-7afd-451b-a707-8a569ee59dbc" providerId="ADAL" clId="{0DA0BECB-63FB-413E-9EC6-E59BBA4F8420}" dt="2025-02-12T21:37:07.450" v="535" actId="1076"/>
          <ac:picMkLst>
            <pc:docMk/>
            <pc:sldMk cId="2820480402" sldId="335"/>
            <ac:picMk id="3" creationId="{C3E53FB4-A8FA-679D-FE00-49313983D8E7}"/>
          </ac:picMkLst>
        </pc:picChg>
      </pc:sldChg>
      <pc:sldChg chg="addSp delSp modSp add mod ord">
        <pc:chgData name="Sanjurjo Barrio, Alicia (349B-Affiliate)" userId="97258808-7afd-451b-a707-8a569ee59dbc" providerId="ADAL" clId="{0DA0BECB-63FB-413E-9EC6-E59BBA4F8420}" dt="2025-02-13T22:55:56.453" v="4337"/>
        <pc:sldMkLst>
          <pc:docMk/>
          <pc:sldMk cId="1280796740" sldId="336"/>
        </pc:sldMkLst>
        <pc:spChg chg="del">
          <ac:chgData name="Sanjurjo Barrio, Alicia (349B-Affiliate)" userId="97258808-7afd-451b-a707-8a569ee59dbc" providerId="ADAL" clId="{0DA0BECB-63FB-413E-9EC6-E59BBA4F8420}" dt="2025-02-12T21:53:08.167" v="819" actId="478"/>
          <ac:spMkLst>
            <pc:docMk/>
            <pc:sldMk cId="1280796740" sldId="336"/>
            <ac:spMk id="5" creationId="{855FFD1C-A7A2-44DE-5B7E-F0AC54132EC1}"/>
          </ac:spMkLst>
        </pc:spChg>
        <pc:spChg chg="del">
          <ac:chgData name="Sanjurjo Barrio, Alicia (349B-Affiliate)" userId="97258808-7afd-451b-a707-8a569ee59dbc" providerId="ADAL" clId="{0DA0BECB-63FB-413E-9EC6-E59BBA4F8420}" dt="2025-02-12T21:53:04.581" v="817" actId="478"/>
          <ac:spMkLst>
            <pc:docMk/>
            <pc:sldMk cId="1280796740" sldId="336"/>
            <ac:spMk id="6" creationId="{18EA747E-E95D-593B-DCD1-6C307045FB40}"/>
          </ac:spMkLst>
        </pc:spChg>
        <pc:spChg chg="mod">
          <ac:chgData name="Sanjurjo Barrio, Alicia (349B-Affiliate)" userId="97258808-7afd-451b-a707-8a569ee59dbc" providerId="ADAL" clId="{0DA0BECB-63FB-413E-9EC6-E59BBA4F8420}" dt="2025-02-12T21:57:17.107" v="1023"/>
          <ac:spMkLst>
            <pc:docMk/>
            <pc:sldMk cId="1280796740" sldId="336"/>
            <ac:spMk id="8" creationId="{0556DB3D-9B6F-7760-889D-5CC40EA89230}"/>
          </ac:spMkLst>
        </pc:spChg>
        <pc:spChg chg="del">
          <ac:chgData name="Sanjurjo Barrio, Alicia (349B-Affiliate)" userId="97258808-7afd-451b-a707-8a569ee59dbc" providerId="ADAL" clId="{0DA0BECB-63FB-413E-9EC6-E59BBA4F8420}" dt="2025-02-12T21:53:39.781" v="832" actId="478"/>
          <ac:spMkLst>
            <pc:docMk/>
            <pc:sldMk cId="1280796740" sldId="336"/>
            <ac:spMk id="10" creationId="{AC3A7AF1-5EF5-61EB-DBC8-BCE111675953}"/>
          </ac:spMkLst>
        </pc:spChg>
        <pc:spChg chg="del">
          <ac:chgData name="Sanjurjo Barrio, Alicia (349B-Affiliate)" userId="97258808-7afd-451b-a707-8a569ee59dbc" providerId="ADAL" clId="{0DA0BECB-63FB-413E-9EC6-E59BBA4F8420}" dt="2025-02-12T21:53:06.332" v="818" actId="478"/>
          <ac:spMkLst>
            <pc:docMk/>
            <pc:sldMk cId="1280796740" sldId="336"/>
            <ac:spMk id="11" creationId="{C8D1371D-FC1C-31F1-F068-223FE8DFDE25}"/>
          </ac:spMkLst>
        </pc:spChg>
        <pc:spChg chg="mod">
          <ac:chgData name="Sanjurjo Barrio, Alicia (349B-Affiliate)" userId="97258808-7afd-451b-a707-8a569ee59dbc" providerId="ADAL" clId="{0DA0BECB-63FB-413E-9EC6-E59BBA4F8420}" dt="2025-02-12T21:54:39.732" v="879" actId="14100"/>
          <ac:spMkLst>
            <pc:docMk/>
            <pc:sldMk cId="1280796740" sldId="336"/>
            <ac:spMk id="13" creationId="{07F28FFD-455A-2DE1-2D9F-00DCDEFBBA94}"/>
          </ac:spMkLst>
        </pc:spChg>
        <pc:spChg chg="mod">
          <ac:chgData name="Sanjurjo Barrio, Alicia (349B-Affiliate)" userId="97258808-7afd-451b-a707-8a569ee59dbc" providerId="ADAL" clId="{0DA0BECB-63FB-413E-9EC6-E59BBA4F8420}" dt="2025-02-12T21:56:12.684" v="990" actId="1076"/>
          <ac:spMkLst>
            <pc:docMk/>
            <pc:sldMk cId="1280796740" sldId="336"/>
            <ac:spMk id="15" creationId="{FA503D25-464B-F700-41FF-F202F55DE113}"/>
          </ac:spMkLst>
        </pc:spChg>
        <pc:spChg chg="add del mod">
          <ac:chgData name="Sanjurjo Barrio, Alicia (349B-Affiliate)" userId="97258808-7afd-451b-a707-8a569ee59dbc" providerId="ADAL" clId="{0DA0BECB-63FB-413E-9EC6-E59BBA4F8420}" dt="2025-02-12T21:54:30.853" v="877" actId="478"/>
          <ac:spMkLst>
            <pc:docMk/>
            <pc:sldMk cId="1280796740" sldId="336"/>
            <ac:spMk id="16" creationId="{AFCCA56F-516B-E561-9A33-659C38A13806}"/>
          </ac:spMkLst>
        </pc:spChg>
        <pc:picChg chg="del">
          <ac:chgData name="Sanjurjo Barrio, Alicia (349B-Affiliate)" userId="97258808-7afd-451b-a707-8a569ee59dbc" providerId="ADAL" clId="{0DA0BECB-63FB-413E-9EC6-E59BBA4F8420}" dt="2025-02-12T21:53:02.697" v="816" actId="478"/>
          <ac:picMkLst>
            <pc:docMk/>
            <pc:sldMk cId="1280796740" sldId="336"/>
            <ac:picMk id="3" creationId="{38442FCC-96E7-3B61-AAED-856B29F92F8C}"/>
          </ac:picMkLst>
        </pc:picChg>
        <pc:picChg chg="add mod ord">
          <ac:chgData name="Sanjurjo Barrio, Alicia (349B-Affiliate)" userId="97258808-7afd-451b-a707-8a569ee59dbc" providerId="ADAL" clId="{0DA0BECB-63FB-413E-9EC6-E59BBA4F8420}" dt="2025-02-12T21:54:35.881" v="878" actId="14100"/>
          <ac:picMkLst>
            <pc:docMk/>
            <pc:sldMk cId="1280796740" sldId="336"/>
            <ac:picMk id="7" creationId="{EF8BED7E-B8E4-49B3-FA54-657BDBBD1F2E}"/>
          </ac:picMkLst>
        </pc:picChg>
      </pc:sldChg>
      <pc:sldChg chg="addSp delSp modSp add mod ord">
        <pc:chgData name="Sanjurjo Barrio, Alicia (349B-Affiliate)" userId="97258808-7afd-451b-a707-8a569ee59dbc" providerId="ADAL" clId="{0DA0BECB-63FB-413E-9EC6-E59BBA4F8420}" dt="2025-02-13T22:19:03.708" v="4261" actId="20577"/>
        <pc:sldMkLst>
          <pc:docMk/>
          <pc:sldMk cId="1355103351" sldId="337"/>
        </pc:sldMkLst>
        <pc:spChg chg="add mod">
          <ac:chgData name="Sanjurjo Barrio, Alicia (349B-Affiliate)" userId="97258808-7afd-451b-a707-8a569ee59dbc" providerId="ADAL" clId="{0DA0BECB-63FB-413E-9EC6-E59BBA4F8420}" dt="2025-02-13T22:19:03.708" v="4261" actId="20577"/>
          <ac:spMkLst>
            <pc:docMk/>
            <pc:sldMk cId="1355103351" sldId="337"/>
            <ac:spMk id="2" creationId="{8936045C-84F6-6083-795E-6CF408E579F4}"/>
          </ac:spMkLst>
        </pc:spChg>
        <pc:spChg chg="del">
          <ac:chgData name="Sanjurjo Barrio, Alicia (349B-Affiliate)" userId="97258808-7afd-451b-a707-8a569ee59dbc" providerId="ADAL" clId="{0DA0BECB-63FB-413E-9EC6-E59BBA4F8420}" dt="2025-02-12T22:01:53.621" v="1048" actId="478"/>
          <ac:spMkLst>
            <pc:docMk/>
            <pc:sldMk cId="1355103351" sldId="337"/>
            <ac:spMk id="5" creationId="{A11A8A9E-BEAB-3513-6621-A09F448FD61C}"/>
          </ac:spMkLst>
        </pc:spChg>
        <pc:spChg chg="del">
          <ac:chgData name="Sanjurjo Barrio, Alicia (349B-Affiliate)" userId="97258808-7afd-451b-a707-8a569ee59dbc" providerId="ADAL" clId="{0DA0BECB-63FB-413E-9EC6-E59BBA4F8420}" dt="2025-02-12T22:01:53.621" v="1048" actId="478"/>
          <ac:spMkLst>
            <pc:docMk/>
            <pc:sldMk cId="1355103351" sldId="337"/>
            <ac:spMk id="6" creationId="{8F7BE540-C7C9-7797-3C3F-F211E258A4DB}"/>
          </ac:spMkLst>
        </pc:spChg>
        <pc:spChg chg="mod">
          <ac:chgData name="Sanjurjo Barrio, Alicia (349B-Affiliate)" userId="97258808-7afd-451b-a707-8a569ee59dbc" providerId="ADAL" clId="{0DA0BECB-63FB-413E-9EC6-E59BBA4F8420}" dt="2025-02-13T22:03:46.524" v="3277" actId="20577"/>
          <ac:spMkLst>
            <pc:docMk/>
            <pc:sldMk cId="1355103351" sldId="337"/>
            <ac:spMk id="8" creationId="{DD4A98E3-95D6-96C4-3DD7-993984746290}"/>
          </ac:spMkLst>
        </pc:spChg>
        <pc:spChg chg="del">
          <ac:chgData name="Sanjurjo Barrio, Alicia (349B-Affiliate)" userId="97258808-7afd-451b-a707-8a569ee59dbc" providerId="ADAL" clId="{0DA0BECB-63FB-413E-9EC6-E59BBA4F8420}" dt="2025-02-12T22:01:49.123" v="1047" actId="478"/>
          <ac:spMkLst>
            <pc:docMk/>
            <pc:sldMk cId="1355103351" sldId="337"/>
            <ac:spMk id="10" creationId="{C681E6BF-BACA-418E-924D-2DAD9B311863}"/>
          </ac:spMkLst>
        </pc:spChg>
        <pc:spChg chg="del">
          <ac:chgData name="Sanjurjo Barrio, Alicia (349B-Affiliate)" userId="97258808-7afd-451b-a707-8a569ee59dbc" providerId="ADAL" clId="{0DA0BECB-63FB-413E-9EC6-E59BBA4F8420}" dt="2025-02-12T22:01:53.621" v="1048" actId="478"/>
          <ac:spMkLst>
            <pc:docMk/>
            <pc:sldMk cId="1355103351" sldId="337"/>
            <ac:spMk id="11" creationId="{A7F34080-15F4-35EC-5222-57BEBA29DDBE}"/>
          </ac:spMkLst>
        </pc:spChg>
        <pc:spChg chg="del">
          <ac:chgData name="Sanjurjo Barrio, Alicia (349B-Affiliate)" userId="97258808-7afd-451b-a707-8a569ee59dbc" providerId="ADAL" clId="{0DA0BECB-63FB-413E-9EC6-E59BBA4F8420}" dt="2025-02-12T22:01:53.621" v="1048" actId="478"/>
          <ac:spMkLst>
            <pc:docMk/>
            <pc:sldMk cId="1355103351" sldId="337"/>
            <ac:spMk id="13" creationId="{F1639C29-97D1-AC18-D2A0-CD68F2952074}"/>
          </ac:spMkLst>
        </pc:spChg>
        <pc:spChg chg="del">
          <ac:chgData name="Sanjurjo Barrio, Alicia (349B-Affiliate)" userId="97258808-7afd-451b-a707-8a569ee59dbc" providerId="ADAL" clId="{0DA0BECB-63FB-413E-9EC6-E59BBA4F8420}" dt="2025-02-12T22:01:53.621" v="1048" actId="478"/>
          <ac:spMkLst>
            <pc:docMk/>
            <pc:sldMk cId="1355103351" sldId="337"/>
            <ac:spMk id="15" creationId="{2CE81B29-CA19-0B00-C4BA-5DE8DC74FF30}"/>
          </ac:spMkLst>
        </pc:spChg>
        <pc:picChg chg="del">
          <ac:chgData name="Sanjurjo Barrio, Alicia (349B-Affiliate)" userId="97258808-7afd-451b-a707-8a569ee59dbc" providerId="ADAL" clId="{0DA0BECB-63FB-413E-9EC6-E59BBA4F8420}" dt="2025-02-12T22:01:53.621" v="1048" actId="478"/>
          <ac:picMkLst>
            <pc:docMk/>
            <pc:sldMk cId="1355103351" sldId="337"/>
            <ac:picMk id="3" creationId="{ECCCD7C4-35B9-3A8C-4A17-76BC8F22D25C}"/>
          </ac:picMkLst>
        </pc:picChg>
      </pc:sldChg>
      <pc:sldChg chg="addSp modSp add mod ord modNotesTx">
        <pc:chgData name="Sanjurjo Barrio, Alicia (349B-Affiliate)" userId="97258808-7afd-451b-a707-8a569ee59dbc" providerId="ADAL" clId="{0DA0BECB-63FB-413E-9EC6-E59BBA4F8420}" dt="2025-02-13T23:19:03.551" v="4338" actId="20577"/>
        <pc:sldMkLst>
          <pc:docMk/>
          <pc:sldMk cId="2684081555" sldId="338"/>
        </pc:sldMkLst>
        <pc:spChg chg="add mod">
          <ac:chgData name="Sanjurjo Barrio, Alicia (349B-Affiliate)" userId="97258808-7afd-451b-a707-8a569ee59dbc" providerId="ADAL" clId="{0DA0BECB-63FB-413E-9EC6-E59BBA4F8420}" dt="2025-02-13T23:19:03.551" v="4338" actId="20577"/>
          <ac:spMkLst>
            <pc:docMk/>
            <pc:sldMk cId="2684081555" sldId="338"/>
            <ac:spMk id="2" creationId="{D2353D88-6D58-09AC-EC36-377510C876B5}"/>
          </ac:spMkLst>
        </pc:spChg>
        <pc:spChg chg="mod">
          <ac:chgData name="Sanjurjo Barrio, Alicia (349B-Affiliate)" userId="97258808-7afd-451b-a707-8a569ee59dbc" providerId="ADAL" clId="{0DA0BECB-63FB-413E-9EC6-E59BBA4F8420}" dt="2025-02-12T22:02:15.073" v="1094" actId="20577"/>
          <ac:spMkLst>
            <pc:docMk/>
            <pc:sldMk cId="2684081555" sldId="338"/>
            <ac:spMk id="8" creationId="{62770A39-289B-7F22-68D3-508AA4A63C15}"/>
          </ac:spMkLst>
        </pc:spChg>
      </pc:sldChg>
      <pc:sldChg chg="addSp delSp modSp add mod">
        <pc:chgData name="Sanjurjo Barrio, Alicia (349B-Affiliate)" userId="97258808-7afd-451b-a707-8a569ee59dbc" providerId="ADAL" clId="{0DA0BECB-63FB-413E-9EC6-E59BBA4F8420}" dt="2025-02-12T22:29:40.500" v="1165" actId="14100"/>
        <pc:sldMkLst>
          <pc:docMk/>
          <pc:sldMk cId="2975456310" sldId="339"/>
        </pc:sldMkLst>
        <pc:spChg chg="del">
          <ac:chgData name="Sanjurjo Barrio, Alicia (349B-Affiliate)" userId="97258808-7afd-451b-a707-8a569ee59dbc" providerId="ADAL" clId="{0DA0BECB-63FB-413E-9EC6-E59BBA4F8420}" dt="2025-02-12T22:28:27.315" v="1097" actId="478"/>
          <ac:spMkLst>
            <pc:docMk/>
            <pc:sldMk cId="2975456310" sldId="339"/>
            <ac:spMk id="5" creationId="{782C69D0-4ED2-2CFF-98A0-DBB4B47FA30D}"/>
          </ac:spMkLst>
        </pc:spChg>
        <pc:spChg chg="del">
          <ac:chgData name="Sanjurjo Barrio, Alicia (349B-Affiliate)" userId="97258808-7afd-451b-a707-8a569ee59dbc" providerId="ADAL" clId="{0DA0BECB-63FB-413E-9EC6-E59BBA4F8420}" dt="2025-02-12T22:28:27.315" v="1097" actId="478"/>
          <ac:spMkLst>
            <pc:docMk/>
            <pc:sldMk cId="2975456310" sldId="339"/>
            <ac:spMk id="6" creationId="{F047D44C-755B-ABE7-0E67-E8A643C29D94}"/>
          </ac:spMkLst>
        </pc:spChg>
        <pc:spChg chg="mod">
          <ac:chgData name="Sanjurjo Barrio, Alicia (349B-Affiliate)" userId="97258808-7afd-451b-a707-8a569ee59dbc" providerId="ADAL" clId="{0DA0BECB-63FB-413E-9EC6-E59BBA4F8420}" dt="2025-02-12T22:28:50.517" v="1151" actId="20577"/>
          <ac:spMkLst>
            <pc:docMk/>
            <pc:sldMk cId="2975456310" sldId="339"/>
            <ac:spMk id="10" creationId="{0834858C-0574-514E-77C3-2376E00F6864}"/>
          </ac:spMkLst>
        </pc:spChg>
        <pc:spChg chg="del">
          <ac:chgData name="Sanjurjo Barrio, Alicia (349B-Affiliate)" userId="97258808-7afd-451b-a707-8a569ee59dbc" providerId="ADAL" clId="{0DA0BECB-63FB-413E-9EC6-E59BBA4F8420}" dt="2025-02-12T22:28:27.315" v="1097" actId="478"/>
          <ac:spMkLst>
            <pc:docMk/>
            <pc:sldMk cId="2975456310" sldId="339"/>
            <ac:spMk id="11" creationId="{85BB91B2-AC3B-759A-A19D-7986FFA7CDF9}"/>
          </ac:spMkLst>
        </pc:spChg>
        <pc:spChg chg="del">
          <ac:chgData name="Sanjurjo Barrio, Alicia (349B-Affiliate)" userId="97258808-7afd-451b-a707-8a569ee59dbc" providerId="ADAL" clId="{0DA0BECB-63FB-413E-9EC6-E59BBA4F8420}" dt="2025-02-12T22:28:27.315" v="1097" actId="478"/>
          <ac:spMkLst>
            <pc:docMk/>
            <pc:sldMk cId="2975456310" sldId="339"/>
            <ac:spMk id="13" creationId="{73F09BDC-250F-7810-4896-4B1F3812D7B6}"/>
          </ac:spMkLst>
        </pc:spChg>
        <pc:spChg chg="del mod">
          <ac:chgData name="Sanjurjo Barrio, Alicia (349B-Affiliate)" userId="97258808-7afd-451b-a707-8a569ee59dbc" providerId="ADAL" clId="{0DA0BECB-63FB-413E-9EC6-E59BBA4F8420}" dt="2025-02-12T22:28:31.145" v="1099" actId="478"/>
          <ac:spMkLst>
            <pc:docMk/>
            <pc:sldMk cId="2975456310" sldId="339"/>
            <ac:spMk id="15" creationId="{8C1A0F01-2E23-3B25-4499-1662EBD8F3D7}"/>
          </ac:spMkLst>
        </pc:spChg>
        <pc:spChg chg="add mod">
          <ac:chgData name="Sanjurjo Barrio, Alicia (349B-Affiliate)" userId="97258808-7afd-451b-a707-8a569ee59dbc" providerId="ADAL" clId="{0DA0BECB-63FB-413E-9EC6-E59BBA4F8420}" dt="2025-02-12T22:29:40.500" v="1165" actId="14100"/>
          <ac:spMkLst>
            <pc:docMk/>
            <pc:sldMk cId="2975456310" sldId="339"/>
            <ac:spMk id="16" creationId="{8D3250D6-0315-7030-6D52-B319C277F220}"/>
          </ac:spMkLst>
        </pc:spChg>
        <pc:picChg chg="del">
          <ac:chgData name="Sanjurjo Barrio, Alicia (349B-Affiliate)" userId="97258808-7afd-451b-a707-8a569ee59dbc" providerId="ADAL" clId="{0DA0BECB-63FB-413E-9EC6-E59BBA4F8420}" dt="2025-02-12T22:28:23.160" v="1096" actId="478"/>
          <ac:picMkLst>
            <pc:docMk/>
            <pc:sldMk cId="2975456310" sldId="339"/>
            <ac:picMk id="3" creationId="{F00C5B1E-D32D-D9AA-BDFF-1FEAAF2F3250}"/>
          </ac:picMkLst>
        </pc:picChg>
        <pc:picChg chg="add mod">
          <ac:chgData name="Sanjurjo Barrio, Alicia (349B-Affiliate)" userId="97258808-7afd-451b-a707-8a569ee59dbc" providerId="ADAL" clId="{0DA0BECB-63FB-413E-9EC6-E59BBA4F8420}" dt="2025-02-12T22:29:07.341" v="1156" actId="1076"/>
          <ac:picMkLst>
            <pc:docMk/>
            <pc:sldMk cId="2975456310" sldId="339"/>
            <ac:picMk id="7" creationId="{43C6C58C-0C40-3C1A-42BD-B3D1450930C5}"/>
          </ac:picMkLst>
        </pc:picChg>
      </pc:sldChg>
      <pc:sldChg chg="add del">
        <pc:chgData name="Sanjurjo Barrio, Alicia (349B-Affiliate)" userId="97258808-7afd-451b-a707-8a569ee59dbc" providerId="ADAL" clId="{0DA0BECB-63FB-413E-9EC6-E59BBA4F8420}" dt="2025-02-13T21:22:12.806" v="1168" actId="2696"/>
        <pc:sldMkLst>
          <pc:docMk/>
          <pc:sldMk cId="623781589" sldId="340"/>
        </pc:sldMkLst>
      </pc:sldChg>
    </pc:docChg>
  </pc:docChgLst>
  <pc:docChgLst>
    <pc:chgData name="Sanjurjo Barrio, Alicia (349B-Affiliate)" userId="97258808-7afd-451b-a707-8a569ee59dbc" providerId="ADAL" clId="{ADBC0750-A564-4074-81F1-BC83BDDB5427}"/>
    <pc:docChg chg="undo redo custSel addSld delSld modSld sldOrd">
      <pc:chgData name="Sanjurjo Barrio, Alicia (349B-Affiliate)" userId="97258808-7afd-451b-a707-8a569ee59dbc" providerId="ADAL" clId="{ADBC0750-A564-4074-81F1-BC83BDDB5427}" dt="2025-02-05T19:40:52.493" v="4455" actId="20577"/>
      <pc:docMkLst>
        <pc:docMk/>
      </pc:docMkLst>
      <pc:sldChg chg="modSp mod">
        <pc:chgData name="Sanjurjo Barrio, Alicia (349B-Affiliate)" userId="97258808-7afd-451b-a707-8a569ee59dbc" providerId="ADAL" clId="{ADBC0750-A564-4074-81F1-BC83BDDB5427}" dt="2025-02-04T19:13:09.414" v="276" actId="20577"/>
        <pc:sldMkLst>
          <pc:docMk/>
          <pc:sldMk cId="1301117103" sldId="257"/>
        </pc:sldMkLst>
        <pc:spChg chg="mod">
          <ac:chgData name="Sanjurjo Barrio, Alicia (349B-Affiliate)" userId="97258808-7afd-451b-a707-8a569ee59dbc" providerId="ADAL" clId="{ADBC0750-A564-4074-81F1-BC83BDDB5427}" dt="2025-02-04T19:13:09.414" v="276" actId="20577"/>
          <ac:spMkLst>
            <pc:docMk/>
            <pc:sldMk cId="1301117103" sldId="257"/>
            <ac:spMk id="5" creationId="{933CDEDD-0AD5-3176-AD1F-20D9280387F5}"/>
          </ac:spMkLst>
        </pc:spChg>
      </pc:sldChg>
      <pc:sldChg chg="modSp mod ord">
        <pc:chgData name="Sanjurjo Barrio, Alicia (349B-Affiliate)" userId="97258808-7afd-451b-a707-8a569ee59dbc" providerId="ADAL" clId="{ADBC0750-A564-4074-81F1-BC83BDDB5427}" dt="2025-02-05T19:40:52.493" v="4455" actId="20577"/>
        <pc:sldMkLst>
          <pc:docMk/>
          <pc:sldMk cId="1056442133" sldId="287"/>
        </pc:sldMkLst>
        <pc:spChg chg="mod">
          <ac:chgData name="Sanjurjo Barrio, Alicia (349B-Affiliate)" userId="97258808-7afd-451b-a707-8a569ee59dbc" providerId="ADAL" clId="{ADBC0750-A564-4074-81F1-BC83BDDB5427}" dt="2025-02-05T19:40:52.493" v="4455" actId="20577"/>
          <ac:spMkLst>
            <pc:docMk/>
            <pc:sldMk cId="1056442133" sldId="287"/>
            <ac:spMk id="16" creationId="{F7376049-4E89-3C9A-9EDC-A6BAE385AB5E}"/>
          </ac:spMkLst>
        </pc:spChg>
      </pc:sldChg>
      <pc:sldChg chg="ord">
        <pc:chgData name="Sanjurjo Barrio, Alicia (349B-Affiliate)" userId="97258808-7afd-451b-a707-8a569ee59dbc" providerId="ADAL" clId="{ADBC0750-A564-4074-81F1-BC83BDDB5427}" dt="2025-02-05T00:58:04.729" v="4124"/>
        <pc:sldMkLst>
          <pc:docMk/>
          <pc:sldMk cId="124306470" sldId="301"/>
        </pc:sldMkLst>
      </pc:sldChg>
      <pc:sldChg chg="ord">
        <pc:chgData name="Sanjurjo Barrio, Alicia (349B-Affiliate)" userId="97258808-7afd-451b-a707-8a569ee59dbc" providerId="ADAL" clId="{ADBC0750-A564-4074-81F1-BC83BDDB5427}" dt="2025-02-05T00:58:04.729" v="4124"/>
        <pc:sldMkLst>
          <pc:docMk/>
          <pc:sldMk cId="2910799194" sldId="323"/>
        </pc:sldMkLst>
      </pc:sldChg>
      <pc:sldChg chg="addSp delSp modSp del mod">
        <pc:chgData name="Sanjurjo Barrio, Alicia (349B-Affiliate)" userId="97258808-7afd-451b-a707-8a569ee59dbc" providerId="ADAL" clId="{ADBC0750-A564-4074-81F1-BC83BDDB5427}" dt="2025-02-03T17:46:08.019" v="198" actId="47"/>
        <pc:sldMkLst>
          <pc:docMk/>
          <pc:sldMk cId="1927038870" sldId="324"/>
        </pc:sldMkLst>
      </pc:sldChg>
      <pc:sldChg chg="ord">
        <pc:chgData name="Sanjurjo Barrio, Alicia (349B-Affiliate)" userId="97258808-7afd-451b-a707-8a569ee59dbc" providerId="ADAL" clId="{ADBC0750-A564-4074-81F1-BC83BDDB5427}" dt="2025-02-05T00:58:04.729" v="4124"/>
        <pc:sldMkLst>
          <pc:docMk/>
          <pc:sldMk cId="3009107980" sldId="325"/>
        </pc:sldMkLst>
      </pc:sldChg>
      <pc:sldChg chg="ord">
        <pc:chgData name="Sanjurjo Barrio, Alicia (349B-Affiliate)" userId="97258808-7afd-451b-a707-8a569ee59dbc" providerId="ADAL" clId="{ADBC0750-A564-4074-81F1-BC83BDDB5427}" dt="2025-02-05T00:58:04.729" v="4124"/>
        <pc:sldMkLst>
          <pc:docMk/>
          <pc:sldMk cId="3747644870" sldId="326"/>
        </pc:sldMkLst>
      </pc:sldChg>
      <pc:sldChg chg="add ord">
        <pc:chgData name="Sanjurjo Barrio, Alicia (349B-Affiliate)" userId="97258808-7afd-451b-a707-8a569ee59dbc" providerId="ADAL" clId="{ADBC0750-A564-4074-81F1-BC83BDDB5427}" dt="2025-02-03T17:46:01.282" v="197"/>
        <pc:sldMkLst>
          <pc:docMk/>
          <pc:sldMk cId="3820670123" sldId="327"/>
        </pc:sldMkLst>
      </pc:sldChg>
      <pc:sldChg chg="modSp add mod ord">
        <pc:chgData name="Sanjurjo Barrio, Alicia (349B-Affiliate)" userId="97258808-7afd-451b-a707-8a569ee59dbc" providerId="ADAL" clId="{ADBC0750-A564-4074-81F1-BC83BDDB5427}" dt="2025-02-04T19:53:14.539" v="3952" actId="113"/>
        <pc:sldMkLst>
          <pc:docMk/>
          <pc:sldMk cId="1330974007" sldId="328"/>
        </pc:sldMkLst>
        <pc:spChg chg="mod">
          <ac:chgData name="Sanjurjo Barrio, Alicia (349B-Affiliate)" userId="97258808-7afd-451b-a707-8a569ee59dbc" providerId="ADAL" clId="{ADBC0750-A564-4074-81F1-BC83BDDB5427}" dt="2025-02-04T19:53:14.539" v="3952" actId="113"/>
          <ac:spMkLst>
            <pc:docMk/>
            <pc:sldMk cId="1330974007" sldId="328"/>
            <ac:spMk id="7" creationId="{A98B7BF3-20E4-D75E-F7E6-864A90688BAF}"/>
          </ac:spMkLst>
        </pc:spChg>
        <pc:spChg chg="mod">
          <ac:chgData name="Sanjurjo Barrio, Alicia (349B-Affiliate)" userId="97258808-7afd-451b-a707-8a569ee59dbc" providerId="ADAL" clId="{ADBC0750-A564-4074-81F1-BC83BDDB5427}" dt="2025-02-04T19:15:29.407" v="408" actId="20577"/>
          <ac:spMkLst>
            <pc:docMk/>
            <pc:sldMk cId="1330974007" sldId="328"/>
            <ac:spMk id="8" creationId="{9D576925-7876-24D2-E77C-C825494BFB18}"/>
          </ac:spMkLst>
        </pc:spChg>
      </pc:sldChg>
      <pc:sldChg chg="modSp add mod">
        <pc:chgData name="Sanjurjo Barrio, Alicia (349B-Affiliate)" userId="97258808-7afd-451b-a707-8a569ee59dbc" providerId="ADAL" clId="{ADBC0750-A564-4074-81F1-BC83BDDB5427}" dt="2025-02-04T20:06:46.691" v="3956" actId="20577"/>
        <pc:sldMkLst>
          <pc:docMk/>
          <pc:sldMk cId="1801598030" sldId="329"/>
        </pc:sldMkLst>
        <pc:spChg chg="mod">
          <ac:chgData name="Sanjurjo Barrio, Alicia (349B-Affiliate)" userId="97258808-7afd-451b-a707-8a569ee59dbc" providerId="ADAL" clId="{ADBC0750-A564-4074-81F1-BC83BDDB5427}" dt="2025-02-04T20:06:46.691" v="3956" actId="20577"/>
          <ac:spMkLst>
            <pc:docMk/>
            <pc:sldMk cId="1801598030" sldId="329"/>
            <ac:spMk id="7" creationId="{97366C0E-BBD3-4418-C170-9F6BC66A4D9A}"/>
          </ac:spMkLst>
        </pc:spChg>
      </pc:sldChg>
      <pc:sldChg chg="modSp add mod">
        <pc:chgData name="Sanjurjo Barrio, Alicia (349B-Affiliate)" userId="97258808-7afd-451b-a707-8a569ee59dbc" providerId="ADAL" clId="{ADBC0750-A564-4074-81F1-BC83BDDB5427}" dt="2025-02-04T20:12:57.585" v="3973" actId="20577"/>
        <pc:sldMkLst>
          <pc:docMk/>
          <pc:sldMk cId="3558395385" sldId="330"/>
        </pc:sldMkLst>
        <pc:spChg chg="mod">
          <ac:chgData name="Sanjurjo Barrio, Alicia (349B-Affiliate)" userId="97258808-7afd-451b-a707-8a569ee59dbc" providerId="ADAL" clId="{ADBC0750-A564-4074-81F1-BC83BDDB5427}" dt="2025-02-04T20:12:57.585" v="3973" actId="20577"/>
          <ac:spMkLst>
            <pc:docMk/>
            <pc:sldMk cId="3558395385" sldId="330"/>
            <ac:spMk id="7" creationId="{C0E1C60F-422E-9EAC-7437-5AB78A699C69}"/>
          </ac:spMkLst>
        </pc:spChg>
      </pc:sldChg>
      <pc:sldChg chg="addSp delSp modSp add mod">
        <pc:chgData name="Sanjurjo Barrio, Alicia (349B-Affiliate)" userId="97258808-7afd-451b-a707-8a569ee59dbc" providerId="ADAL" clId="{ADBC0750-A564-4074-81F1-BC83BDDB5427}" dt="2025-02-05T00:57:38.583" v="4122" actId="1076"/>
        <pc:sldMkLst>
          <pc:docMk/>
          <pc:sldMk cId="2025340506" sldId="331"/>
        </pc:sldMkLst>
        <pc:spChg chg="add mod">
          <ac:chgData name="Sanjurjo Barrio, Alicia (349B-Affiliate)" userId="97258808-7afd-451b-a707-8a569ee59dbc" providerId="ADAL" clId="{ADBC0750-A564-4074-81F1-BC83BDDB5427}" dt="2025-02-05T00:57:38.583" v="4122" actId="1076"/>
          <ac:spMkLst>
            <pc:docMk/>
            <pc:sldMk cId="2025340506" sldId="331"/>
            <ac:spMk id="3" creationId="{9779826A-293C-0D74-65C2-1EC93B7C2487}"/>
          </ac:spMkLst>
        </pc:spChg>
      </pc:sldChg>
      <pc:sldChg chg="delSp add mod">
        <pc:chgData name="Sanjurjo Barrio, Alicia (349B-Affiliate)" userId="97258808-7afd-451b-a707-8a569ee59dbc" providerId="ADAL" clId="{ADBC0750-A564-4074-81F1-BC83BDDB5427}" dt="2025-02-05T00:55:38.945" v="4101" actId="478"/>
        <pc:sldMkLst>
          <pc:docMk/>
          <pc:sldMk cId="2558188726" sldId="332"/>
        </pc:sldMkLst>
      </pc:sldChg>
      <pc:sldChg chg="new del">
        <pc:chgData name="Sanjurjo Barrio, Alicia (349B-Affiliate)" userId="97258808-7afd-451b-a707-8a569ee59dbc" providerId="ADAL" clId="{ADBC0750-A564-4074-81F1-BC83BDDB5427}" dt="2025-02-05T17:53:40.898" v="4126" actId="680"/>
        <pc:sldMkLst>
          <pc:docMk/>
          <pc:sldMk cId="616683809" sldId="333"/>
        </pc:sldMkLst>
      </pc:sldChg>
      <pc:sldChg chg="addSp delSp modSp add mod ord">
        <pc:chgData name="Sanjurjo Barrio, Alicia (349B-Affiliate)" userId="97258808-7afd-451b-a707-8a569ee59dbc" providerId="ADAL" clId="{ADBC0750-A564-4074-81F1-BC83BDDB5427}" dt="2025-02-05T17:56:47.185" v="4349" actId="20577"/>
        <pc:sldMkLst>
          <pc:docMk/>
          <pc:sldMk cId="1148792322" sldId="333"/>
        </pc:sldMkLst>
        <pc:spChg chg="mod">
          <ac:chgData name="Sanjurjo Barrio, Alicia (349B-Affiliate)" userId="97258808-7afd-451b-a707-8a569ee59dbc" providerId="ADAL" clId="{ADBC0750-A564-4074-81F1-BC83BDDB5427}" dt="2025-02-05T17:56:30.794" v="4324" actId="1076"/>
          <ac:spMkLst>
            <pc:docMk/>
            <pc:sldMk cId="1148792322" sldId="333"/>
            <ac:spMk id="7" creationId="{80C11C6F-A193-07DE-65AB-218764F2604E}"/>
          </ac:spMkLst>
        </pc:spChg>
        <pc:spChg chg="mod">
          <ac:chgData name="Sanjurjo Barrio, Alicia (349B-Affiliate)" userId="97258808-7afd-451b-a707-8a569ee59dbc" providerId="ADAL" clId="{ADBC0750-A564-4074-81F1-BC83BDDB5427}" dt="2025-02-05T17:54:32.151" v="4163" actId="20577"/>
          <ac:spMkLst>
            <pc:docMk/>
            <pc:sldMk cId="1148792322" sldId="333"/>
            <ac:spMk id="8" creationId="{1FA27BE1-B6B7-BF8B-1FE9-4A5CBAACCB83}"/>
          </ac:spMkLst>
        </pc:spChg>
        <pc:spChg chg="add mod">
          <ac:chgData name="Sanjurjo Barrio, Alicia (349B-Affiliate)" userId="97258808-7afd-451b-a707-8a569ee59dbc" providerId="ADAL" clId="{ADBC0750-A564-4074-81F1-BC83BDDB5427}" dt="2025-02-05T17:56:47.185" v="4349" actId="20577"/>
          <ac:spMkLst>
            <pc:docMk/>
            <pc:sldMk cId="1148792322" sldId="333"/>
            <ac:spMk id="10" creationId="{4E7CADDA-ABC3-4AE6-1C43-0F0C26BD6B1A}"/>
          </ac:spMkLst>
        </pc:spChg>
      </pc:sldChg>
    </pc:docChg>
  </pc:docChgLst>
  <pc:docChgLst>
    <pc:chgData name="Sanjurjo Barrio, Alicia (349B-Affiliate)" userId="97258808-7afd-451b-a707-8a569ee59dbc" providerId="ADAL" clId="{D99079E8-95F5-4410-B76C-F37BA9D58C1F}"/>
    <pc:docChg chg="undo redo custSel addSld modSld sldOrd">
      <pc:chgData name="Sanjurjo Barrio, Alicia (349B-Affiliate)" userId="97258808-7afd-451b-a707-8a569ee59dbc" providerId="ADAL" clId="{D99079E8-95F5-4410-B76C-F37BA9D58C1F}" dt="2025-01-30T19:33:56.661" v="3985" actId="114"/>
      <pc:docMkLst>
        <pc:docMk/>
      </pc:docMkLst>
      <pc:sldChg chg="modSp mod">
        <pc:chgData name="Sanjurjo Barrio, Alicia (349B-Affiliate)" userId="97258808-7afd-451b-a707-8a569ee59dbc" providerId="ADAL" clId="{D99079E8-95F5-4410-B76C-F37BA9D58C1F}" dt="2025-01-30T17:47:31.070" v="29" actId="20577"/>
        <pc:sldMkLst>
          <pc:docMk/>
          <pc:sldMk cId="1301117103" sldId="257"/>
        </pc:sldMkLst>
        <pc:spChg chg="mod">
          <ac:chgData name="Sanjurjo Barrio, Alicia (349B-Affiliate)" userId="97258808-7afd-451b-a707-8a569ee59dbc" providerId="ADAL" clId="{D99079E8-95F5-4410-B76C-F37BA9D58C1F}" dt="2025-01-30T17:46:46.465" v="20" actId="20577"/>
          <ac:spMkLst>
            <pc:docMk/>
            <pc:sldMk cId="1301117103" sldId="257"/>
            <ac:spMk id="3" creationId="{2B571E81-BFC0-A108-3EE4-2183025540FD}"/>
          </ac:spMkLst>
        </pc:spChg>
        <pc:spChg chg="mod">
          <ac:chgData name="Sanjurjo Barrio, Alicia (349B-Affiliate)" userId="97258808-7afd-451b-a707-8a569ee59dbc" providerId="ADAL" clId="{D99079E8-95F5-4410-B76C-F37BA9D58C1F}" dt="2025-01-30T17:47:31.070" v="29" actId="20577"/>
          <ac:spMkLst>
            <pc:docMk/>
            <pc:sldMk cId="1301117103" sldId="257"/>
            <ac:spMk id="5" creationId="{933CDEDD-0AD5-3176-AD1F-20D9280387F5}"/>
          </ac:spMkLst>
        </pc:spChg>
      </pc:sldChg>
      <pc:sldChg chg="ord">
        <pc:chgData name="Sanjurjo Barrio, Alicia (349B-Affiliate)" userId="97258808-7afd-451b-a707-8a569ee59dbc" providerId="ADAL" clId="{D99079E8-95F5-4410-B76C-F37BA9D58C1F}" dt="2025-01-30T18:06:48.510" v="593"/>
        <pc:sldMkLst>
          <pc:docMk/>
          <pc:sldMk cId="1056442133" sldId="287"/>
        </pc:sldMkLst>
      </pc:sldChg>
      <pc:sldChg chg="modSp mod">
        <pc:chgData name="Sanjurjo Barrio, Alicia (349B-Affiliate)" userId="97258808-7afd-451b-a707-8a569ee59dbc" providerId="ADAL" clId="{D99079E8-95F5-4410-B76C-F37BA9D58C1F}" dt="2025-01-30T19:33:56.661" v="3985" actId="114"/>
        <pc:sldMkLst>
          <pc:docMk/>
          <pc:sldMk cId="124306470" sldId="301"/>
        </pc:sldMkLst>
        <pc:spChg chg="mod">
          <ac:chgData name="Sanjurjo Barrio, Alicia (349B-Affiliate)" userId="97258808-7afd-451b-a707-8a569ee59dbc" providerId="ADAL" clId="{D99079E8-95F5-4410-B76C-F37BA9D58C1F}" dt="2025-01-30T19:33:56.661" v="3985" actId="114"/>
          <ac:spMkLst>
            <pc:docMk/>
            <pc:sldMk cId="124306470" sldId="301"/>
            <ac:spMk id="2" creationId="{81B4F372-078A-D82B-C958-726521F22D61}"/>
          </ac:spMkLst>
        </pc:spChg>
      </pc:sldChg>
      <pc:sldChg chg="ord">
        <pc:chgData name="Sanjurjo Barrio, Alicia (349B-Affiliate)" userId="97258808-7afd-451b-a707-8a569ee59dbc" providerId="ADAL" clId="{D99079E8-95F5-4410-B76C-F37BA9D58C1F}" dt="2025-01-30T18:06:44.172" v="591"/>
        <pc:sldMkLst>
          <pc:docMk/>
          <pc:sldMk cId="2118907465" sldId="319"/>
        </pc:sldMkLst>
      </pc:sldChg>
      <pc:sldChg chg="modSp mod ord">
        <pc:chgData name="Sanjurjo Barrio, Alicia (349B-Affiliate)" userId="97258808-7afd-451b-a707-8a569ee59dbc" providerId="ADAL" clId="{D99079E8-95F5-4410-B76C-F37BA9D58C1F}" dt="2025-01-30T18:06:44.172" v="591"/>
        <pc:sldMkLst>
          <pc:docMk/>
          <pc:sldMk cId="4277335382" sldId="320"/>
        </pc:sldMkLst>
        <pc:spChg chg="mod">
          <ac:chgData name="Sanjurjo Barrio, Alicia (349B-Affiliate)" userId="97258808-7afd-451b-a707-8a569ee59dbc" providerId="ADAL" clId="{D99079E8-95F5-4410-B76C-F37BA9D58C1F}" dt="2025-01-30T17:49:59.409" v="50" actId="20577"/>
          <ac:spMkLst>
            <pc:docMk/>
            <pc:sldMk cId="4277335382" sldId="320"/>
            <ac:spMk id="8" creationId="{8D5A099F-98D8-F8C9-D233-FC7150FE43AF}"/>
          </ac:spMkLst>
        </pc:spChg>
        <pc:spChg chg="mod">
          <ac:chgData name="Sanjurjo Barrio, Alicia (349B-Affiliate)" userId="97258808-7afd-451b-a707-8a569ee59dbc" providerId="ADAL" clId="{D99079E8-95F5-4410-B76C-F37BA9D58C1F}" dt="2025-01-30T18:04:56.125" v="587" actId="1076"/>
          <ac:spMkLst>
            <pc:docMk/>
            <pc:sldMk cId="4277335382" sldId="320"/>
            <ac:spMk id="22" creationId="{39EC7547-8799-4F4C-0A9B-1A66E0DC68CE}"/>
          </ac:spMkLst>
        </pc:spChg>
        <pc:spChg chg="mod">
          <ac:chgData name="Sanjurjo Barrio, Alicia (349B-Affiliate)" userId="97258808-7afd-451b-a707-8a569ee59dbc" providerId="ADAL" clId="{D99079E8-95F5-4410-B76C-F37BA9D58C1F}" dt="2025-01-30T18:04:51.895" v="586" actId="1076"/>
          <ac:spMkLst>
            <pc:docMk/>
            <pc:sldMk cId="4277335382" sldId="320"/>
            <ac:spMk id="24" creationId="{02603A75-9B00-DAB7-4CEC-F829E5C3D6BB}"/>
          </ac:spMkLst>
        </pc:spChg>
      </pc:sldChg>
      <pc:sldChg chg="ord">
        <pc:chgData name="Sanjurjo Barrio, Alicia (349B-Affiliate)" userId="97258808-7afd-451b-a707-8a569ee59dbc" providerId="ADAL" clId="{D99079E8-95F5-4410-B76C-F37BA9D58C1F}" dt="2025-01-30T18:06:44.172" v="591"/>
        <pc:sldMkLst>
          <pc:docMk/>
          <pc:sldMk cId="2168592199" sldId="321"/>
        </pc:sldMkLst>
      </pc:sldChg>
      <pc:sldChg chg="ord">
        <pc:chgData name="Sanjurjo Barrio, Alicia (349B-Affiliate)" userId="97258808-7afd-451b-a707-8a569ee59dbc" providerId="ADAL" clId="{D99079E8-95F5-4410-B76C-F37BA9D58C1F}" dt="2025-01-30T18:07:03.115" v="595"/>
        <pc:sldMkLst>
          <pc:docMk/>
          <pc:sldMk cId="3227182817" sldId="322"/>
        </pc:sldMkLst>
      </pc:sldChg>
      <pc:sldChg chg="addSp delSp modSp mod">
        <pc:chgData name="Sanjurjo Barrio, Alicia (349B-Affiliate)" userId="97258808-7afd-451b-a707-8a569ee59dbc" providerId="ADAL" clId="{D99079E8-95F5-4410-B76C-F37BA9D58C1F}" dt="2025-01-30T18:44:47.782" v="1328" actId="1076"/>
        <pc:sldMkLst>
          <pc:docMk/>
          <pc:sldMk cId="2910799194" sldId="323"/>
        </pc:sldMkLst>
        <pc:spChg chg="mod">
          <ac:chgData name="Sanjurjo Barrio, Alicia (349B-Affiliate)" userId="97258808-7afd-451b-a707-8a569ee59dbc" providerId="ADAL" clId="{D99079E8-95F5-4410-B76C-F37BA9D58C1F}" dt="2025-01-30T18:44:38.856" v="1327" actId="1076"/>
          <ac:spMkLst>
            <pc:docMk/>
            <pc:sldMk cId="2910799194" sldId="323"/>
            <ac:spMk id="3" creationId="{882F7F45-9C20-362C-CBCC-5FF6410F58E7}"/>
          </ac:spMkLst>
        </pc:spChg>
        <pc:spChg chg="add mod">
          <ac:chgData name="Sanjurjo Barrio, Alicia (349B-Affiliate)" userId="97258808-7afd-451b-a707-8a569ee59dbc" providerId="ADAL" clId="{D99079E8-95F5-4410-B76C-F37BA9D58C1F}" dt="2025-01-30T18:44:47.782" v="1328" actId="1076"/>
          <ac:spMkLst>
            <pc:docMk/>
            <pc:sldMk cId="2910799194" sldId="323"/>
            <ac:spMk id="7" creationId="{D7082273-0DCE-7A97-0D22-3BFB3E79F438}"/>
          </ac:spMkLst>
        </pc:spChg>
        <pc:spChg chg="mod">
          <ac:chgData name="Sanjurjo Barrio, Alicia (349B-Affiliate)" userId="97258808-7afd-451b-a707-8a569ee59dbc" providerId="ADAL" clId="{D99079E8-95F5-4410-B76C-F37BA9D58C1F}" dt="2025-01-30T18:44:26.076" v="1326" actId="1076"/>
          <ac:spMkLst>
            <pc:docMk/>
            <pc:sldMk cId="2910799194" sldId="323"/>
            <ac:spMk id="20" creationId="{28B8375D-DBDC-D796-6802-04837F09C4D7}"/>
          </ac:spMkLst>
        </pc:spChg>
        <pc:picChg chg="add mod">
          <ac:chgData name="Sanjurjo Barrio, Alicia (349B-Affiliate)" userId="97258808-7afd-451b-a707-8a569ee59dbc" providerId="ADAL" clId="{D99079E8-95F5-4410-B76C-F37BA9D58C1F}" dt="2025-01-30T18:44:47.782" v="1328" actId="1076"/>
          <ac:picMkLst>
            <pc:docMk/>
            <pc:sldMk cId="2910799194" sldId="323"/>
            <ac:picMk id="13" creationId="{195BA8F3-D6EA-E181-B5BB-1AFB6C16F318}"/>
          </ac:picMkLst>
        </pc:picChg>
        <pc:picChg chg="mod">
          <ac:chgData name="Sanjurjo Barrio, Alicia (349B-Affiliate)" userId="97258808-7afd-451b-a707-8a569ee59dbc" providerId="ADAL" clId="{D99079E8-95F5-4410-B76C-F37BA9D58C1F}" dt="2025-01-30T18:44:38.856" v="1327" actId="1076"/>
          <ac:picMkLst>
            <pc:docMk/>
            <pc:sldMk cId="2910799194" sldId="323"/>
            <ac:picMk id="15" creationId="{04F6FEE5-7ED6-A15A-B27E-85EFA5BCCAAC}"/>
          </ac:picMkLst>
        </pc:picChg>
      </pc:sldChg>
      <pc:sldChg chg="addSp modSp add mod ord">
        <pc:chgData name="Sanjurjo Barrio, Alicia (349B-Affiliate)" userId="97258808-7afd-451b-a707-8a569ee59dbc" providerId="ADAL" clId="{D99079E8-95F5-4410-B76C-F37BA9D58C1F}" dt="2025-01-30T18:33:32.520" v="1216" actId="255"/>
        <pc:sldMkLst>
          <pc:docMk/>
          <pc:sldMk cId="1927038870" sldId="324"/>
        </pc:sldMkLst>
      </pc:sldChg>
      <pc:sldChg chg="addSp delSp modSp add mod">
        <pc:chgData name="Sanjurjo Barrio, Alicia (349B-Affiliate)" userId="97258808-7afd-451b-a707-8a569ee59dbc" providerId="ADAL" clId="{D99079E8-95F5-4410-B76C-F37BA9D58C1F}" dt="2025-01-30T19:16:57.900" v="3581" actId="20577"/>
        <pc:sldMkLst>
          <pc:docMk/>
          <pc:sldMk cId="3009107980" sldId="325"/>
        </pc:sldMkLst>
        <pc:spChg chg="add mod">
          <ac:chgData name="Sanjurjo Barrio, Alicia (349B-Affiliate)" userId="97258808-7afd-451b-a707-8a569ee59dbc" providerId="ADAL" clId="{D99079E8-95F5-4410-B76C-F37BA9D58C1F}" dt="2025-01-30T19:16:57.900" v="3581" actId="20577"/>
          <ac:spMkLst>
            <pc:docMk/>
            <pc:sldMk cId="3009107980" sldId="325"/>
            <ac:spMk id="7" creationId="{E5C153FC-3849-2A44-F063-D3FD23C44BDC}"/>
          </ac:spMkLst>
        </pc:spChg>
        <pc:spChg chg="mod">
          <ac:chgData name="Sanjurjo Barrio, Alicia (349B-Affiliate)" userId="97258808-7afd-451b-a707-8a569ee59dbc" providerId="ADAL" clId="{D99079E8-95F5-4410-B76C-F37BA9D58C1F}" dt="2025-01-30T18:39:58.178" v="1222" actId="20577"/>
          <ac:spMkLst>
            <pc:docMk/>
            <pc:sldMk cId="3009107980" sldId="325"/>
            <ac:spMk id="8" creationId="{6A51162B-73B9-02DF-09A7-D9887DEAF8F1}"/>
          </ac:spMkLst>
        </pc:spChg>
      </pc:sldChg>
      <pc:sldChg chg="addSp delSp modSp add mod">
        <pc:chgData name="Sanjurjo Barrio, Alicia (349B-Affiliate)" userId="97258808-7afd-451b-a707-8a569ee59dbc" providerId="ADAL" clId="{D99079E8-95F5-4410-B76C-F37BA9D58C1F}" dt="2025-01-30T18:58:10.182" v="1896" actId="20577"/>
        <pc:sldMkLst>
          <pc:docMk/>
          <pc:sldMk cId="3747644870" sldId="326"/>
        </pc:sldMkLst>
        <pc:spChg chg="mod">
          <ac:chgData name="Sanjurjo Barrio, Alicia (349B-Affiliate)" userId="97258808-7afd-451b-a707-8a569ee59dbc" providerId="ADAL" clId="{D99079E8-95F5-4410-B76C-F37BA9D58C1F}" dt="2025-01-30T18:51:57.705" v="1492" actId="1076"/>
          <ac:spMkLst>
            <pc:docMk/>
            <pc:sldMk cId="3747644870" sldId="326"/>
            <ac:spMk id="2" creationId="{A80629A3-BB4A-728E-C9A7-708994EFA700}"/>
          </ac:spMkLst>
        </pc:spChg>
        <pc:spChg chg="mod">
          <ac:chgData name="Sanjurjo Barrio, Alicia (349B-Affiliate)" userId="97258808-7afd-451b-a707-8a569ee59dbc" providerId="ADAL" clId="{D99079E8-95F5-4410-B76C-F37BA9D58C1F}" dt="2025-01-30T18:51:57.705" v="1492" actId="1076"/>
          <ac:spMkLst>
            <pc:docMk/>
            <pc:sldMk cId="3747644870" sldId="326"/>
            <ac:spMk id="3" creationId="{82637CCB-1CAD-64AC-4BDF-3FC98E1C6231}"/>
          </ac:spMkLst>
        </pc:spChg>
        <pc:spChg chg="mod">
          <ac:chgData name="Sanjurjo Barrio, Alicia (349B-Affiliate)" userId="97258808-7afd-451b-a707-8a569ee59dbc" providerId="ADAL" clId="{D99079E8-95F5-4410-B76C-F37BA9D58C1F}" dt="2025-01-30T18:51:57.705" v="1492" actId="1076"/>
          <ac:spMkLst>
            <pc:docMk/>
            <pc:sldMk cId="3747644870" sldId="326"/>
            <ac:spMk id="6" creationId="{9E88B19E-1770-4318-E3C5-54717997260B}"/>
          </ac:spMkLst>
        </pc:spChg>
        <pc:spChg chg="mod">
          <ac:chgData name="Sanjurjo Barrio, Alicia (349B-Affiliate)" userId="97258808-7afd-451b-a707-8a569ee59dbc" providerId="ADAL" clId="{D99079E8-95F5-4410-B76C-F37BA9D58C1F}" dt="2025-01-30T18:58:10.182" v="1896" actId="20577"/>
          <ac:spMkLst>
            <pc:docMk/>
            <pc:sldMk cId="3747644870" sldId="326"/>
            <ac:spMk id="8" creationId="{B08C3D1B-2244-A3B0-9D21-D7F761A5A573}"/>
          </ac:spMkLst>
        </pc:spChg>
        <pc:spChg chg="mod">
          <ac:chgData name="Sanjurjo Barrio, Alicia (349B-Affiliate)" userId="97258808-7afd-451b-a707-8a569ee59dbc" providerId="ADAL" clId="{D99079E8-95F5-4410-B76C-F37BA9D58C1F}" dt="2025-01-30T18:51:57.705" v="1492" actId="1076"/>
          <ac:spMkLst>
            <pc:docMk/>
            <pc:sldMk cId="3747644870" sldId="326"/>
            <ac:spMk id="10" creationId="{261F67B0-BEC8-7E75-C90C-31A2E2B90BC6}"/>
          </ac:spMkLst>
        </pc:spChg>
        <pc:spChg chg="mod">
          <ac:chgData name="Sanjurjo Barrio, Alicia (349B-Affiliate)" userId="97258808-7afd-451b-a707-8a569ee59dbc" providerId="ADAL" clId="{D99079E8-95F5-4410-B76C-F37BA9D58C1F}" dt="2025-01-30T18:51:57.705" v="1492" actId="1076"/>
          <ac:spMkLst>
            <pc:docMk/>
            <pc:sldMk cId="3747644870" sldId="326"/>
            <ac:spMk id="11" creationId="{0A7694A5-671A-7CAA-4D73-D79BC3CDF2C2}"/>
          </ac:spMkLst>
        </pc:spChg>
        <pc:spChg chg="mod">
          <ac:chgData name="Sanjurjo Barrio, Alicia (349B-Affiliate)" userId="97258808-7afd-451b-a707-8a569ee59dbc" providerId="ADAL" clId="{D99079E8-95F5-4410-B76C-F37BA9D58C1F}" dt="2025-01-30T18:51:57.705" v="1492" actId="1076"/>
          <ac:spMkLst>
            <pc:docMk/>
            <pc:sldMk cId="3747644870" sldId="326"/>
            <ac:spMk id="19" creationId="{D3B59CE1-065B-83DB-5327-D38FCEC6C292}"/>
          </ac:spMkLst>
        </pc:spChg>
        <pc:spChg chg="mod">
          <ac:chgData name="Sanjurjo Barrio, Alicia (349B-Affiliate)" userId="97258808-7afd-451b-a707-8a569ee59dbc" providerId="ADAL" clId="{D99079E8-95F5-4410-B76C-F37BA9D58C1F}" dt="2025-01-30T18:56:06.712" v="1794" actId="1076"/>
          <ac:spMkLst>
            <pc:docMk/>
            <pc:sldMk cId="3747644870" sldId="326"/>
            <ac:spMk id="20" creationId="{97D5247C-A493-C7DE-F51D-006116A5888A}"/>
          </ac:spMkLst>
        </pc:spChg>
        <pc:spChg chg="add mod">
          <ac:chgData name="Sanjurjo Barrio, Alicia (349B-Affiliate)" userId="97258808-7afd-451b-a707-8a569ee59dbc" providerId="ADAL" clId="{D99079E8-95F5-4410-B76C-F37BA9D58C1F}" dt="2025-01-30T18:51:45.575" v="1490" actId="1076"/>
          <ac:spMkLst>
            <pc:docMk/>
            <pc:sldMk cId="3747644870" sldId="326"/>
            <ac:spMk id="27" creationId="{DD533E25-DCED-53B7-39D0-1E28F8FF458D}"/>
          </ac:spMkLst>
        </pc:spChg>
        <pc:spChg chg="add mod">
          <ac:chgData name="Sanjurjo Barrio, Alicia (349B-Affiliate)" userId="97258808-7afd-451b-a707-8a569ee59dbc" providerId="ADAL" clId="{D99079E8-95F5-4410-B76C-F37BA9D58C1F}" dt="2025-01-30T18:51:45.575" v="1490" actId="1076"/>
          <ac:spMkLst>
            <pc:docMk/>
            <pc:sldMk cId="3747644870" sldId="326"/>
            <ac:spMk id="28" creationId="{2A6FE82F-F236-9B15-82B9-6FB224DE42ED}"/>
          </ac:spMkLst>
        </pc:spChg>
        <pc:spChg chg="add mod">
          <ac:chgData name="Sanjurjo Barrio, Alicia (349B-Affiliate)" userId="97258808-7afd-451b-a707-8a569ee59dbc" providerId="ADAL" clId="{D99079E8-95F5-4410-B76C-F37BA9D58C1F}" dt="2025-01-30T18:51:57.705" v="1492" actId="1076"/>
          <ac:spMkLst>
            <pc:docMk/>
            <pc:sldMk cId="3747644870" sldId="326"/>
            <ac:spMk id="30" creationId="{0805DCF8-83CE-4C70-76A5-53BC7C0FDBD5}"/>
          </ac:spMkLst>
        </pc:spChg>
        <pc:spChg chg="add mod">
          <ac:chgData name="Sanjurjo Barrio, Alicia (349B-Affiliate)" userId="97258808-7afd-451b-a707-8a569ee59dbc" providerId="ADAL" clId="{D99079E8-95F5-4410-B76C-F37BA9D58C1F}" dt="2025-01-30T18:51:57.705" v="1492" actId="1076"/>
          <ac:spMkLst>
            <pc:docMk/>
            <pc:sldMk cId="3747644870" sldId="326"/>
            <ac:spMk id="31" creationId="{5523A87B-A04D-0CCD-A1B7-F4AE88EEC1E7}"/>
          </ac:spMkLst>
        </pc:spChg>
        <pc:spChg chg="add mod">
          <ac:chgData name="Sanjurjo Barrio, Alicia (349B-Affiliate)" userId="97258808-7afd-451b-a707-8a569ee59dbc" providerId="ADAL" clId="{D99079E8-95F5-4410-B76C-F37BA9D58C1F}" dt="2025-01-30T18:56:51.943" v="1804" actId="20577"/>
          <ac:spMkLst>
            <pc:docMk/>
            <pc:sldMk cId="3747644870" sldId="326"/>
            <ac:spMk id="46" creationId="{8506B226-99B5-977C-7A38-3BBBDEA7F112}"/>
          </ac:spMkLst>
        </pc:spChg>
        <pc:spChg chg="add mod">
          <ac:chgData name="Sanjurjo Barrio, Alicia (349B-Affiliate)" userId="97258808-7afd-451b-a707-8a569ee59dbc" providerId="ADAL" clId="{D99079E8-95F5-4410-B76C-F37BA9D58C1F}" dt="2025-01-30T18:54:52.407" v="1711" actId="1076"/>
          <ac:spMkLst>
            <pc:docMk/>
            <pc:sldMk cId="3747644870" sldId="326"/>
            <ac:spMk id="47" creationId="{B9EC4604-BA74-1BF9-2C9D-212BDF40BBC3}"/>
          </ac:spMkLst>
        </pc:spChg>
        <pc:spChg chg="add mod">
          <ac:chgData name="Sanjurjo Barrio, Alicia (349B-Affiliate)" userId="97258808-7afd-451b-a707-8a569ee59dbc" providerId="ADAL" clId="{D99079E8-95F5-4410-B76C-F37BA9D58C1F}" dt="2025-01-30T18:57:28.527" v="1848" actId="1076"/>
          <ac:spMkLst>
            <pc:docMk/>
            <pc:sldMk cId="3747644870" sldId="326"/>
            <ac:spMk id="48" creationId="{75F320DA-7070-9479-CB91-0B9FC7FF367D}"/>
          </ac:spMkLst>
        </pc:spChg>
        <pc:spChg chg="add mod">
          <ac:chgData name="Sanjurjo Barrio, Alicia (349B-Affiliate)" userId="97258808-7afd-451b-a707-8a569ee59dbc" providerId="ADAL" clId="{D99079E8-95F5-4410-B76C-F37BA9D58C1F}" dt="2025-01-30T18:55:58.049" v="1793" actId="1076"/>
          <ac:spMkLst>
            <pc:docMk/>
            <pc:sldMk cId="3747644870" sldId="326"/>
            <ac:spMk id="49" creationId="{728FE1DA-96F1-25D5-BDCA-0359436D7987}"/>
          </ac:spMkLst>
        </pc:spChg>
        <pc:spChg chg="add mod">
          <ac:chgData name="Sanjurjo Barrio, Alicia (349B-Affiliate)" userId="97258808-7afd-451b-a707-8a569ee59dbc" providerId="ADAL" clId="{D99079E8-95F5-4410-B76C-F37BA9D58C1F}" dt="2025-01-30T18:56:39.879" v="1800" actId="1582"/>
          <ac:spMkLst>
            <pc:docMk/>
            <pc:sldMk cId="3747644870" sldId="326"/>
            <ac:spMk id="51" creationId="{6159C10C-57BA-F466-31AD-5EA70419EBF0}"/>
          </ac:spMkLst>
        </pc:spChg>
        <pc:grpChg chg="add mod">
          <ac:chgData name="Sanjurjo Barrio, Alicia (349B-Affiliate)" userId="97258808-7afd-451b-a707-8a569ee59dbc" providerId="ADAL" clId="{D99079E8-95F5-4410-B76C-F37BA9D58C1F}" dt="2025-01-30T18:50:17.834" v="1437" actId="1076"/>
          <ac:grpSpMkLst>
            <pc:docMk/>
            <pc:sldMk cId="3747644870" sldId="326"/>
            <ac:grpSpMk id="32" creationId="{10ECD1DB-4D1E-6AE2-6BEE-E094F6EC3B91}"/>
          </ac:grpSpMkLst>
        </pc:grpChg>
        <pc:grpChg chg="add mod">
          <ac:chgData name="Sanjurjo Barrio, Alicia (349B-Affiliate)" userId="97258808-7afd-451b-a707-8a569ee59dbc" providerId="ADAL" clId="{D99079E8-95F5-4410-B76C-F37BA9D58C1F}" dt="2025-01-30T18:50:26.394" v="1439" actId="1076"/>
          <ac:grpSpMkLst>
            <pc:docMk/>
            <pc:sldMk cId="3747644870" sldId="326"/>
            <ac:grpSpMk id="33" creationId="{D328E1AB-3130-9E76-3F6F-F9B23D912F1E}"/>
          </ac:grpSpMkLst>
        </pc:grpChg>
        <pc:grpChg chg="add mod">
          <ac:chgData name="Sanjurjo Barrio, Alicia (349B-Affiliate)" userId="97258808-7afd-451b-a707-8a569ee59dbc" providerId="ADAL" clId="{D99079E8-95F5-4410-B76C-F37BA9D58C1F}" dt="2025-01-30T18:50:32.260" v="1441" actId="1076"/>
          <ac:grpSpMkLst>
            <pc:docMk/>
            <pc:sldMk cId="3747644870" sldId="326"/>
            <ac:grpSpMk id="36" creationId="{CDC0D9A2-D9D0-4B0B-B283-770F69B13F59}"/>
          </ac:grpSpMkLst>
        </pc:grpChg>
        <pc:grpChg chg="add mod">
          <ac:chgData name="Sanjurjo Barrio, Alicia (349B-Affiliate)" userId="97258808-7afd-451b-a707-8a569ee59dbc" providerId="ADAL" clId="{D99079E8-95F5-4410-B76C-F37BA9D58C1F}" dt="2025-01-30T18:51:45.575" v="1490" actId="1076"/>
          <ac:grpSpMkLst>
            <pc:docMk/>
            <pc:sldMk cId="3747644870" sldId="326"/>
            <ac:grpSpMk id="39" creationId="{9EEDDECF-4C00-0089-2C70-05115B4CDD2D}"/>
          </ac:grpSpMkLst>
        </pc:grpChg>
        <pc:picChg chg="mod">
          <ac:chgData name="Sanjurjo Barrio, Alicia (349B-Affiliate)" userId="97258808-7afd-451b-a707-8a569ee59dbc" providerId="ADAL" clId="{D99079E8-95F5-4410-B76C-F37BA9D58C1F}" dt="2025-01-30T18:51:57.705" v="1492" actId="1076"/>
          <ac:picMkLst>
            <pc:docMk/>
            <pc:sldMk cId="3747644870" sldId="326"/>
            <ac:picMk id="16" creationId="{E9310A53-6042-66B3-2D82-E1AAF8D7CB21}"/>
          </ac:picMkLst>
        </pc:picChg>
        <pc:picChg chg="mod">
          <ac:chgData name="Sanjurjo Barrio, Alicia (349B-Affiliate)" userId="97258808-7afd-451b-a707-8a569ee59dbc" providerId="ADAL" clId="{D99079E8-95F5-4410-B76C-F37BA9D58C1F}" dt="2025-01-30T18:51:57.705" v="1492" actId="1076"/>
          <ac:picMkLst>
            <pc:docMk/>
            <pc:sldMk cId="3747644870" sldId="326"/>
            <ac:picMk id="18" creationId="{42DD8829-6969-6853-5DC3-CF7120658133}"/>
          </ac:picMkLst>
        </pc:picChg>
        <pc:picChg chg="mod">
          <ac:chgData name="Sanjurjo Barrio, Alicia (349B-Affiliate)" userId="97258808-7afd-451b-a707-8a569ee59dbc" providerId="ADAL" clId="{D99079E8-95F5-4410-B76C-F37BA9D58C1F}" dt="2025-01-30T18:50:10.976" v="1435" actId="164"/>
          <ac:picMkLst>
            <pc:docMk/>
            <pc:sldMk cId="3747644870" sldId="326"/>
            <ac:picMk id="21" creationId="{C6A7BB54-0C3E-5750-3CC1-7C49973BF3EC}"/>
          </ac:picMkLst>
        </pc:picChg>
        <pc:picChg chg="mod">
          <ac:chgData name="Sanjurjo Barrio, Alicia (349B-Affiliate)" userId="97258808-7afd-451b-a707-8a569ee59dbc" providerId="ADAL" clId="{D99079E8-95F5-4410-B76C-F37BA9D58C1F}" dt="2025-01-30T18:50:10.976" v="1435" actId="164"/>
          <ac:picMkLst>
            <pc:docMk/>
            <pc:sldMk cId="3747644870" sldId="326"/>
            <ac:picMk id="23" creationId="{60F1D73F-34DA-AB6D-D868-9D8A144FCB18}"/>
          </ac:picMkLst>
        </pc:picChg>
        <pc:picChg chg="add mod">
          <ac:chgData name="Sanjurjo Barrio, Alicia (349B-Affiliate)" userId="97258808-7afd-451b-a707-8a569ee59dbc" providerId="ADAL" clId="{D99079E8-95F5-4410-B76C-F37BA9D58C1F}" dt="2025-01-30T18:51:57.705" v="1492" actId="1076"/>
          <ac:picMkLst>
            <pc:docMk/>
            <pc:sldMk cId="3747644870" sldId="326"/>
            <ac:picMk id="26" creationId="{CC2500AD-D634-056F-CE55-6276D812256D}"/>
          </ac:picMkLst>
        </pc:picChg>
        <pc:picChg chg="add mod">
          <ac:chgData name="Sanjurjo Barrio, Alicia (349B-Affiliate)" userId="97258808-7afd-451b-a707-8a569ee59dbc" providerId="ADAL" clId="{D99079E8-95F5-4410-B76C-F37BA9D58C1F}" dt="2025-01-30T18:51:45.575" v="1490" actId="1076"/>
          <ac:picMkLst>
            <pc:docMk/>
            <pc:sldMk cId="3747644870" sldId="326"/>
            <ac:picMk id="29" creationId="{94E211E0-D62C-195D-EAAC-824F6A9CFDF9}"/>
          </ac:picMkLst>
        </pc:picChg>
        <pc:picChg chg="mod">
          <ac:chgData name="Sanjurjo Barrio, Alicia (349B-Affiliate)" userId="97258808-7afd-451b-a707-8a569ee59dbc" providerId="ADAL" clId="{D99079E8-95F5-4410-B76C-F37BA9D58C1F}" dt="2025-01-30T18:50:19.802" v="1438"/>
          <ac:picMkLst>
            <pc:docMk/>
            <pc:sldMk cId="3747644870" sldId="326"/>
            <ac:picMk id="34" creationId="{FD0CE908-E65A-2DE6-A1F6-B5856A2C111D}"/>
          </ac:picMkLst>
        </pc:picChg>
        <pc:picChg chg="mod">
          <ac:chgData name="Sanjurjo Barrio, Alicia (349B-Affiliate)" userId="97258808-7afd-451b-a707-8a569ee59dbc" providerId="ADAL" clId="{D99079E8-95F5-4410-B76C-F37BA9D58C1F}" dt="2025-01-30T18:50:19.802" v="1438"/>
          <ac:picMkLst>
            <pc:docMk/>
            <pc:sldMk cId="3747644870" sldId="326"/>
            <ac:picMk id="35" creationId="{E1F237C2-D6EE-85F4-7D6E-155A81A920BA}"/>
          </ac:picMkLst>
        </pc:picChg>
        <pc:picChg chg="mod">
          <ac:chgData name="Sanjurjo Barrio, Alicia (349B-Affiliate)" userId="97258808-7afd-451b-a707-8a569ee59dbc" providerId="ADAL" clId="{D99079E8-95F5-4410-B76C-F37BA9D58C1F}" dt="2025-01-30T18:50:28.077" v="1440"/>
          <ac:picMkLst>
            <pc:docMk/>
            <pc:sldMk cId="3747644870" sldId="326"/>
            <ac:picMk id="37" creationId="{10493FE0-074C-0751-5BA2-F58E388BE045}"/>
          </ac:picMkLst>
        </pc:picChg>
        <pc:picChg chg="mod">
          <ac:chgData name="Sanjurjo Barrio, Alicia (349B-Affiliate)" userId="97258808-7afd-451b-a707-8a569ee59dbc" providerId="ADAL" clId="{D99079E8-95F5-4410-B76C-F37BA9D58C1F}" dt="2025-01-30T18:50:28.077" v="1440"/>
          <ac:picMkLst>
            <pc:docMk/>
            <pc:sldMk cId="3747644870" sldId="326"/>
            <ac:picMk id="38" creationId="{18D84F9A-94CA-6421-E1BC-20358474C7DA}"/>
          </ac:picMkLst>
        </pc:picChg>
        <pc:picChg chg="mod">
          <ac:chgData name="Sanjurjo Barrio, Alicia (349B-Affiliate)" userId="97258808-7afd-451b-a707-8a569ee59dbc" providerId="ADAL" clId="{D99079E8-95F5-4410-B76C-F37BA9D58C1F}" dt="2025-01-30T18:51:45.575" v="1490" actId="1076"/>
          <ac:picMkLst>
            <pc:docMk/>
            <pc:sldMk cId="3747644870" sldId="326"/>
            <ac:picMk id="40" creationId="{BE6D35A4-0F4A-0585-822D-2F47FE9760CD}"/>
          </ac:picMkLst>
        </pc:picChg>
        <pc:picChg chg="mod">
          <ac:chgData name="Sanjurjo Barrio, Alicia (349B-Affiliate)" userId="97258808-7afd-451b-a707-8a569ee59dbc" providerId="ADAL" clId="{D99079E8-95F5-4410-B76C-F37BA9D58C1F}" dt="2025-01-30T18:51:45.575" v="1490" actId="1076"/>
          <ac:picMkLst>
            <pc:docMk/>
            <pc:sldMk cId="3747644870" sldId="326"/>
            <ac:picMk id="41" creationId="{674B5F68-0A2B-43C3-E28A-7EB17FF7B0E9}"/>
          </ac:picMkLst>
        </pc:picChg>
        <pc:picChg chg="add mod">
          <ac:chgData name="Sanjurjo Barrio, Alicia (349B-Affiliate)" userId="97258808-7afd-451b-a707-8a569ee59dbc" providerId="ADAL" clId="{D99079E8-95F5-4410-B76C-F37BA9D58C1F}" dt="2025-01-30T18:55:40.078" v="1787" actId="1076"/>
          <ac:picMkLst>
            <pc:docMk/>
            <pc:sldMk cId="3747644870" sldId="326"/>
            <ac:picMk id="1030" creationId="{E2B4F855-73E4-663F-C7BE-85C7364B60D5}"/>
          </ac:picMkLst>
        </pc:picChg>
        <pc:cxnChg chg="mod">
          <ac:chgData name="Sanjurjo Barrio, Alicia (349B-Affiliate)" userId="97258808-7afd-451b-a707-8a569ee59dbc" providerId="ADAL" clId="{D99079E8-95F5-4410-B76C-F37BA9D58C1F}" dt="2025-01-30T18:51:45.575" v="1490" actId="1076"/>
          <ac:cxnSpMkLst>
            <pc:docMk/>
            <pc:sldMk cId="3747644870" sldId="326"/>
            <ac:cxnSpMk id="9" creationId="{2723D7C3-28DE-3C49-CE88-F821BAFAE34E}"/>
          </ac:cxnSpMkLst>
        </pc:cxnChg>
        <pc:cxnChg chg="add mod ord">
          <ac:chgData name="Sanjurjo Barrio, Alicia (349B-Affiliate)" userId="97258808-7afd-451b-a707-8a569ee59dbc" providerId="ADAL" clId="{D99079E8-95F5-4410-B76C-F37BA9D58C1F}" dt="2025-01-30T18:52:50.948" v="1500" actId="1076"/>
          <ac:cxnSpMkLst>
            <pc:docMk/>
            <pc:sldMk cId="3747644870" sldId="326"/>
            <ac:cxnSpMk id="43" creationId="{A9A3079A-905A-2E55-36F6-AD93EF854104}"/>
          </ac:cxnSpMkLst>
        </pc:cxnChg>
        <pc:cxnChg chg="add mod ord">
          <ac:chgData name="Sanjurjo Barrio, Alicia (349B-Affiliate)" userId="97258808-7afd-451b-a707-8a569ee59dbc" providerId="ADAL" clId="{D99079E8-95F5-4410-B76C-F37BA9D58C1F}" dt="2025-01-30T18:53:04.603" v="1504" actId="1076"/>
          <ac:cxnSpMkLst>
            <pc:docMk/>
            <pc:sldMk cId="3747644870" sldId="326"/>
            <ac:cxnSpMk id="45" creationId="{30441730-8439-1D1C-961C-1185ED93E382}"/>
          </ac:cxnSpMkLst>
        </pc:cxnChg>
      </pc:sldChg>
    </pc:docChg>
  </pc:docChgLst>
  <pc:docChgLst>
    <pc:chgData name="Sanjurjo Barrio, Alicia (349B-Affiliate)" userId="97258808-7afd-451b-a707-8a569ee59dbc" providerId="ADAL" clId="{9C8D22E2-1E7C-4CAD-921E-AA8C0E05E3CA}"/>
    <pc:docChg chg="undo custSel addSld delSld modSld sldOrd">
      <pc:chgData name="Sanjurjo Barrio, Alicia (349B-Affiliate)" userId="97258808-7afd-451b-a707-8a569ee59dbc" providerId="ADAL" clId="{9C8D22E2-1E7C-4CAD-921E-AA8C0E05E3CA}" dt="2025-01-23T21:41:20.806" v="2973" actId="113"/>
      <pc:docMkLst>
        <pc:docMk/>
      </pc:docMkLst>
      <pc:sldChg chg="modSp mod">
        <pc:chgData name="Sanjurjo Barrio, Alicia (349B-Affiliate)" userId="97258808-7afd-451b-a707-8a569ee59dbc" providerId="ADAL" clId="{9C8D22E2-1E7C-4CAD-921E-AA8C0E05E3CA}" dt="2025-01-21T21:57:58.772" v="194" actId="20577"/>
        <pc:sldMkLst>
          <pc:docMk/>
          <pc:sldMk cId="1301117103" sldId="257"/>
        </pc:sldMkLst>
        <pc:spChg chg="mod">
          <ac:chgData name="Sanjurjo Barrio, Alicia (349B-Affiliate)" userId="97258808-7afd-451b-a707-8a569ee59dbc" providerId="ADAL" clId="{9C8D22E2-1E7C-4CAD-921E-AA8C0E05E3CA}" dt="2025-01-21T21:57:58.772" v="194" actId="20577"/>
          <ac:spMkLst>
            <pc:docMk/>
            <pc:sldMk cId="1301117103" sldId="257"/>
            <ac:spMk id="3" creationId="{2B571E81-BFC0-A108-3EE4-2183025540FD}"/>
          </ac:spMkLst>
        </pc:spChg>
        <pc:spChg chg="mod">
          <ac:chgData name="Sanjurjo Barrio, Alicia (349B-Affiliate)" userId="97258808-7afd-451b-a707-8a569ee59dbc" providerId="ADAL" clId="{9C8D22E2-1E7C-4CAD-921E-AA8C0E05E3CA}" dt="2025-01-21T21:52:56.651" v="3" actId="20577"/>
          <ac:spMkLst>
            <pc:docMk/>
            <pc:sldMk cId="1301117103" sldId="257"/>
            <ac:spMk id="5" creationId="{933CDEDD-0AD5-3176-AD1F-20D9280387F5}"/>
          </ac:spMkLst>
        </pc:spChg>
      </pc:sldChg>
      <pc:sldChg chg="addSp delSp modSp mod ord">
        <pc:chgData name="Sanjurjo Barrio, Alicia (349B-Affiliate)" userId="97258808-7afd-451b-a707-8a569ee59dbc" providerId="ADAL" clId="{9C8D22E2-1E7C-4CAD-921E-AA8C0E05E3CA}" dt="2025-01-23T01:02:05.217" v="2887" actId="20577"/>
        <pc:sldMkLst>
          <pc:docMk/>
          <pc:sldMk cId="1056442133" sldId="287"/>
        </pc:sldMkLst>
        <pc:spChg chg="mod">
          <ac:chgData name="Sanjurjo Barrio, Alicia (349B-Affiliate)" userId="97258808-7afd-451b-a707-8a569ee59dbc" providerId="ADAL" clId="{9C8D22E2-1E7C-4CAD-921E-AA8C0E05E3CA}" dt="2025-01-23T01:02:05.217" v="2887" actId="20577"/>
          <ac:spMkLst>
            <pc:docMk/>
            <pc:sldMk cId="1056442133" sldId="287"/>
            <ac:spMk id="16" creationId="{F7376049-4E89-3C9A-9EDC-A6BAE385AB5E}"/>
          </ac:spMkLst>
        </pc:spChg>
      </pc:sldChg>
      <pc:sldChg chg="addSp delSp modSp mod ord">
        <pc:chgData name="Sanjurjo Barrio, Alicia (349B-Affiliate)" userId="97258808-7afd-451b-a707-8a569ee59dbc" providerId="ADAL" clId="{9C8D22E2-1E7C-4CAD-921E-AA8C0E05E3CA}" dt="2025-01-23T21:41:20.806" v="2973" actId="113"/>
        <pc:sldMkLst>
          <pc:docMk/>
          <pc:sldMk cId="124306470" sldId="301"/>
        </pc:sldMkLst>
        <pc:spChg chg="add mod">
          <ac:chgData name="Sanjurjo Barrio, Alicia (349B-Affiliate)" userId="97258808-7afd-451b-a707-8a569ee59dbc" providerId="ADAL" clId="{9C8D22E2-1E7C-4CAD-921E-AA8C0E05E3CA}" dt="2025-01-23T21:41:20.806" v="2973" actId="113"/>
          <ac:spMkLst>
            <pc:docMk/>
            <pc:sldMk cId="124306470" sldId="301"/>
            <ac:spMk id="2" creationId="{81B4F372-078A-D82B-C958-726521F22D61}"/>
          </ac:spMkLst>
        </pc:spChg>
      </pc:sldChg>
      <pc:sldChg chg="ord">
        <pc:chgData name="Sanjurjo Barrio, Alicia (349B-Affiliate)" userId="97258808-7afd-451b-a707-8a569ee59dbc" providerId="ADAL" clId="{9C8D22E2-1E7C-4CAD-921E-AA8C0E05E3CA}" dt="2025-01-21T21:57:25.548" v="174"/>
        <pc:sldMkLst>
          <pc:docMk/>
          <pc:sldMk cId="3517695706" sldId="315"/>
        </pc:sldMkLst>
      </pc:sldChg>
      <pc:sldChg chg="ord">
        <pc:chgData name="Sanjurjo Barrio, Alicia (349B-Affiliate)" userId="97258808-7afd-451b-a707-8a569ee59dbc" providerId="ADAL" clId="{9C8D22E2-1E7C-4CAD-921E-AA8C0E05E3CA}" dt="2025-01-21T21:57:25.548" v="174"/>
        <pc:sldMkLst>
          <pc:docMk/>
          <pc:sldMk cId="2042221847" sldId="316"/>
        </pc:sldMkLst>
      </pc:sldChg>
      <pc:sldChg chg="ord">
        <pc:chgData name="Sanjurjo Barrio, Alicia (349B-Affiliate)" userId="97258808-7afd-451b-a707-8a569ee59dbc" providerId="ADAL" clId="{9C8D22E2-1E7C-4CAD-921E-AA8C0E05E3CA}" dt="2025-01-21T21:57:25.548" v="174"/>
        <pc:sldMkLst>
          <pc:docMk/>
          <pc:sldMk cId="543577587" sldId="317"/>
        </pc:sldMkLst>
      </pc:sldChg>
      <pc:sldChg chg="ord">
        <pc:chgData name="Sanjurjo Barrio, Alicia (349B-Affiliate)" userId="97258808-7afd-451b-a707-8a569ee59dbc" providerId="ADAL" clId="{9C8D22E2-1E7C-4CAD-921E-AA8C0E05E3CA}" dt="2025-01-21T21:57:25.548" v="174"/>
        <pc:sldMkLst>
          <pc:docMk/>
          <pc:sldMk cId="3442481880" sldId="318"/>
        </pc:sldMkLst>
      </pc:sldChg>
      <pc:sldChg chg="add del">
        <pc:chgData name="Sanjurjo Barrio, Alicia (349B-Affiliate)" userId="97258808-7afd-451b-a707-8a569ee59dbc" providerId="ADAL" clId="{9C8D22E2-1E7C-4CAD-921E-AA8C0E05E3CA}" dt="2025-01-22T22:37:34.630" v="196" actId="47"/>
        <pc:sldMkLst>
          <pc:docMk/>
          <pc:sldMk cId="1499185388" sldId="319"/>
        </pc:sldMkLst>
      </pc:sldChg>
      <pc:sldChg chg="add ord">
        <pc:chgData name="Sanjurjo Barrio, Alicia (349B-Affiliate)" userId="97258808-7afd-451b-a707-8a569ee59dbc" providerId="ADAL" clId="{9C8D22E2-1E7C-4CAD-921E-AA8C0E05E3CA}" dt="2025-01-22T22:37:51.219" v="199"/>
        <pc:sldMkLst>
          <pc:docMk/>
          <pc:sldMk cId="2118907465" sldId="319"/>
        </pc:sldMkLst>
      </pc:sldChg>
      <pc:sldChg chg="addSp delSp modSp add mod">
        <pc:chgData name="Sanjurjo Barrio, Alicia (349B-Affiliate)" userId="97258808-7afd-451b-a707-8a569ee59dbc" providerId="ADAL" clId="{9C8D22E2-1E7C-4CAD-921E-AA8C0E05E3CA}" dt="2025-01-23T21:40:05.012" v="2969" actId="20577"/>
        <pc:sldMkLst>
          <pc:docMk/>
          <pc:sldMk cId="4277335382" sldId="320"/>
        </pc:sldMkLst>
        <pc:spChg chg="mod">
          <ac:chgData name="Sanjurjo Barrio, Alicia (349B-Affiliate)" userId="97258808-7afd-451b-a707-8a569ee59dbc" providerId="ADAL" clId="{9C8D22E2-1E7C-4CAD-921E-AA8C0E05E3CA}" dt="2025-01-22T22:38:29.283" v="223" actId="20577"/>
          <ac:spMkLst>
            <pc:docMk/>
            <pc:sldMk cId="4277335382" sldId="320"/>
            <ac:spMk id="8" creationId="{8D5A099F-98D8-F8C9-D233-FC7150FE43AF}"/>
          </ac:spMkLst>
        </pc:spChg>
        <pc:spChg chg="add mod">
          <ac:chgData name="Sanjurjo Barrio, Alicia (349B-Affiliate)" userId="97258808-7afd-451b-a707-8a569ee59dbc" providerId="ADAL" clId="{9C8D22E2-1E7C-4CAD-921E-AA8C0E05E3CA}" dt="2025-01-23T21:39:22.674" v="2963" actId="14100"/>
          <ac:spMkLst>
            <pc:docMk/>
            <pc:sldMk cId="4277335382" sldId="320"/>
            <ac:spMk id="22" creationId="{39EC7547-8799-4F4C-0A9B-1A66E0DC68CE}"/>
          </ac:spMkLst>
        </pc:spChg>
        <pc:spChg chg="add mod">
          <ac:chgData name="Sanjurjo Barrio, Alicia (349B-Affiliate)" userId="97258808-7afd-451b-a707-8a569ee59dbc" providerId="ADAL" clId="{9C8D22E2-1E7C-4CAD-921E-AA8C0E05E3CA}" dt="2025-01-23T21:40:05.012" v="2969" actId="20577"/>
          <ac:spMkLst>
            <pc:docMk/>
            <pc:sldMk cId="4277335382" sldId="320"/>
            <ac:spMk id="24" creationId="{02603A75-9B00-DAB7-4CEC-F829E5C3D6BB}"/>
          </ac:spMkLst>
        </pc:spChg>
      </pc:sldChg>
      <pc:sldChg chg="addSp delSp modSp add mod ord">
        <pc:chgData name="Sanjurjo Barrio, Alicia (349B-Affiliate)" userId="97258808-7afd-451b-a707-8a569ee59dbc" providerId="ADAL" clId="{9C8D22E2-1E7C-4CAD-921E-AA8C0E05E3CA}" dt="2025-01-23T21:37:15.299" v="2895" actId="1076"/>
        <pc:sldMkLst>
          <pc:docMk/>
          <pc:sldMk cId="2168592199" sldId="321"/>
        </pc:sldMkLst>
        <pc:spChg chg="mod">
          <ac:chgData name="Sanjurjo Barrio, Alicia (349B-Affiliate)" userId="97258808-7afd-451b-a707-8a569ee59dbc" providerId="ADAL" clId="{9C8D22E2-1E7C-4CAD-921E-AA8C0E05E3CA}" dt="2025-01-23T21:37:09.494" v="2893" actId="1076"/>
          <ac:spMkLst>
            <pc:docMk/>
            <pc:sldMk cId="2168592199" sldId="321"/>
            <ac:spMk id="2" creationId="{51ADE471-EFC0-AC37-E7FF-4D3DC8CDB7FE}"/>
          </ac:spMkLst>
        </pc:spChg>
        <pc:spChg chg="add mod">
          <ac:chgData name="Sanjurjo Barrio, Alicia (349B-Affiliate)" userId="97258808-7afd-451b-a707-8a569ee59dbc" providerId="ADAL" clId="{9C8D22E2-1E7C-4CAD-921E-AA8C0E05E3CA}" dt="2025-01-23T21:37:09.494" v="2893" actId="1076"/>
          <ac:spMkLst>
            <pc:docMk/>
            <pc:sldMk cId="2168592199" sldId="321"/>
            <ac:spMk id="3" creationId="{499CDE5F-6C81-FE5B-1085-F2E87269CB0F}"/>
          </ac:spMkLst>
        </pc:spChg>
        <pc:spChg chg="mod">
          <ac:chgData name="Sanjurjo Barrio, Alicia (349B-Affiliate)" userId="97258808-7afd-451b-a707-8a569ee59dbc" providerId="ADAL" clId="{9C8D22E2-1E7C-4CAD-921E-AA8C0E05E3CA}" dt="2025-01-22T23:02:29.458" v="1123" actId="20577"/>
          <ac:spMkLst>
            <pc:docMk/>
            <pc:sldMk cId="2168592199" sldId="321"/>
            <ac:spMk id="8" creationId="{9965F2C6-899A-9A8C-091C-73DC6E4465C8}"/>
          </ac:spMkLst>
        </pc:spChg>
        <pc:spChg chg="mod">
          <ac:chgData name="Sanjurjo Barrio, Alicia (349B-Affiliate)" userId="97258808-7afd-451b-a707-8a569ee59dbc" providerId="ADAL" clId="{9C8D22E2-1E7C-4CAD-921E-AA8C0E05E3CA}" dt="2025-01-23T21:37:09.494" v="2893" actId="1076"/>
          <ac:spMkLst>
            <pc:docMk/>
            <pc:sldMk cId="2168592199" sldId="321"/>
            <ac:spMk id="10" creationId="{2B75728F-4BCC-7958-50BD-6A1B5C882F41}"/>
          </ac:spMkLst>
        </pc:spChg>
        <pc:spChg chg="mod">
          <ac:chgData name="Sanjurjo Barrio, Alicia (349B-Affiliate)" userId="97258808-7afd-451b-a707-8a569ee59dbc" providerId="ADAL" clId="{9C8D22E2-1E7C-4CAD-921E-AA8C0E05E3CA}" dt="2025-01-23T21:37:09.494" v="2893" actId="1076"/>
          <ac:spMkLst>
            <pc:docMk/>
            <pc:sldMk cId="2168592199" sldId="321"/>
            <ac:spMk id="15" creationId="{8E13C19E-B762-E11F-677B-7F25F82F37DD}"/>
          </ac:spMkLst>
        </pc:spChg>
        <pc:spChg chg="mod">
          <ac:chgData name="Sanjurjo Barrio, Alicia (349B-Affiliate)" userId="97258808-7afd-451b-a707-8a569ee59dbc" providerId="ADAL" clId="{9C8D22E2-1E7C-4CAD-921E-AA8C0E05E3CA}" dt="2025-01-23T21:37:09.494" v="2893" actId="1076"/>
          <ac:spMkLst>
            <pc:docMk/>
            <pc:sldMk cId="2168592199" sldId="321"/>
            <ac:spMk id="16" creationId="{569A958D-B060-6A98-22AF-76620E7FCD69}"/>
          </ac:spMkLst>
        </pc:spChg>
        <pc:spChg chg="mod">
          <ac:chgData name="Sanjurjo Barrio, Alicia (349B-Affiliate)" userId="97258808-7afd-451b-a707-8a569ee59dbc" providerId="ADAL" clId="{9C8D22E2-1E7C-4CAD-921E-AA8C0E05E3CA}" dt="2025-01-23T21:37:09.494" v="2893" actId="1076"/>
          <ac:spMkLst>
            <pc:docMk/>
            <pc:sldMk cId="2168592199" sldId="321"/>
            <ac:spMk id="17" creationId="{5052AB38-60F4-3BDD-4508-DFFA6C0FA921}"/>
          </ac:spMkLst>
        </pc:spChg>
        <pc:spChg chg="mod">
          <ac:chgData name="Sanjurjo Barrio, Alicia (349B-Affiliate)" userId="97258808-7afd-451b-a707-8a569ee59dbc" providerId="ADAL" clId="{9C8D22E2-1E7C-4CAD-921E-AA8C0E05E3CA}" dt="2025-01-23T21:37:09.494" v="2893" actId="1076"/>
          <ac:spMkLst>
            <pc:docMk/>
            <pc:sldMk cId="2168592199" sldId="321"/>
            <ac:spMk id="19" creationId="{A4F6C512-B956-2035-26F7-7AE9A48C7854}"/>
          </ac:spMkLst>
        </pc:spChg>
        <pc:spChg chg="mod">
          <ac:chgData name="Sanjurjo Barrio, Alicia (349B-Affiliate)" userId="97258808-7afd-451b-a707-8a569ee59dbc" providerId="ADAL" clId="{9C8D22E2-1E7C-4CAD-921E-AA8C0E05E3CA}" dt="2025-01-23T21:37:09.494" v="2893" actId="1076"/>
          <ac:spMkLst>
            <pc:docMk/>
            <pc:sldMk cId="2168592199" sldId="321"/>
            <ac:spMk id="20" creationId="{4F11E850-252E-B52C-D537-77DEB039B173}"/>
          </ac:spMkLst>
        </pc:spChg>
        <pc:spChg chg="mod">
          <ac:chgData name="Sanjurjo Barrio, Alicia (349B-Affiliate)" userId="97258808-7afd-451b-a707-8a569ee59dbc" providerId="ADAL" clId="{9C8D22E2-1E7C-4CAD-921E-AA8C0E05E3CA}" dt="2025-01-23T21:37:09.494" v="2893" actId="1076"/>
          <ac:spMkLst>
            <pc:docMk/>
            <pc:sldMk cId="2168592199" sldId="321"/>
            <ac:spMk id="22" creationId="{9E7B4F87-A755-2C17-72CF-76ED0C1A6506}"/>
          </ac:spMkLst>
        </pc:spChg>
        <pc:spChg chg="mod">
          <ac:chgData name="Sanjurjo Barrio, Alicia (349B-Affiliate)" userId="97258808-7afd-451b-a707-8a569ee59dbc" providerId="ADAL" clId="{9C8D22E2-1E7C-4CAD-921E-AA8C0E05E3CA}" dt="2025-01-23T21:37:12.970" v="2894" actId="1076"/>
          <ac:spMkLst>
            <pc:docMk/>
            <pc:sldMk cId="2168592199" sldId="321"/>
            <ac:spMk id="24" creationId="{0EA0BF29-8E98-915B-A546-EE90C60DC207}"/>
          </ac:spMkLst>
        </pc:spChg>
        <pc:picChg chg="add mod">
          <ac:chgData name="Sanjurjo Barrio, Alicia (349B-Affiliate)" userId="97258808-7afd-451b-a707-8a569ee59dbc" providerId="ADAL" clId="{9C8D22E2-1E7C-4CAD-921E-AA8C0E05E3CA}" dt="2025-01-23T21:37:15.299" v="2895" actId="1076"/>
          <ac:picMkLst>
            <pc:docMk/>
            <pc:sldMk cId="2168592199" sldId="321"/>
            <ac:picMk id="6" creationId="{DFEE60B3-7AB8-987A-C18E-4D8025DF886E}"/>
          </ac:picMkLst>
        </pc:picChg>
      </pc:sldChg>
      <pc:sldChg chg="addSp delSp modSp add mod">
        <pc:chgData name="Sanjurjo Barrio, Alicia (349B-Affiliate)" userId="97258808-7afd-451b-a707-8a569ee59dbc" providerId="ADAL" clId="{9C8D22E2-1E7C-4CAD-921E-AA8C0E05E3CA}" dt="2025-01-23T21:40:13.851" v="2970" actId="255"/>
        <pc:sldMkLst>
          <pc:docMk/>
          <pc:sldMk cId="3227182817" sldId="322"/>
        </pc:sldMkLst>
        <pc:spChg chg="mod">
          <ac:chgData name="Sanjurjo Barrio, Alicia (349B-Affiliate)" userId="97258808-7afd-451b-a707-8a569ee59dbc" providerId="ADAL" clId="{9C8D22E2-1E7C-4CAD-921E-AA8C0E05E3CA}" dt="2025-01-23T00:07:42.507" v="1726" actId="20577"/>
          <ac:spMkLst>
            <pc:docMk/>
            <pc:sldMk cId="3227182817" sldId="322"/>
            <ac:spMk id="8" creationId="{DD6B6E24-77FF-8EA8-64C4-A1FA336FD636}"/>
          </ac:spMkLst>
        </pc:spChg>
        <pc:spChg chg="mod">
          <ac:chgData name="Sanjurjo Barrio, Alicia (349B-Affiliate)" userId="97258808-7afd-451b-a707-8a569ee59dbc" providerId="ADAL" clId="{9C8D22E2-1E7C-4CAD-921E-AA8C0E05E3CA}" dt="2025-01-23T21:40:13.851" v="2970" actId="255"/>
          <ac:spMkLst>
            <pc:docMk/>
            <pc:sldMk cId="3227182817" sldId="322"/>
            <ac:spMk id="22" creationId="{94BD53F4-9F85-AAF1-CCE3-C44255314067}"/>
          </ac:spMkLst>
        </pc:spChg>
      </pc:sldChg>
      <pc:sldChg chg="addSp delSp modSp add mod">
        <pc:chgData name="Sanjurjo Barrio, Alicia (349B-Affiliate)" userId="97258808-7afd-451b-a707-8a569ee59dbc" providerId="ADAL" clId="{9C8D22E2-1E7C-4CAD-921E-AA8C0E05E3CA}" dt="2025-01-23T00:59:30.585" v="2822" actId="14100"/>
        <pc:sldMkLst>
          <pc:docMk/>
          <pc:sldMk cId="2910799194" sldId="323"/>
        </pc:sldMkLst>
        <pc:spChg chg="add mod">
          <ac:chgData name="Sanjurjo Barrio, Alicia (349B-Affiliate)" userId="97258808-7afd-451b-a707-8a569ee59dbc" providerId="ADAL" clId="{9C8D22E2-1E7C-4CAD-921E-AA8C0E05E3CA}" dt="2025-01-23T00:51:51.228" v="2631" actId="1076"/>
          <ac:spMkLst>
            <pc:docMk/>
            <pc:sldMk cId="2910799194" sldId="323"/>
            <ac:spMk id="3" creationId="{882F7F45-9C20-362C-CBCC-5FF6410F58E7}"/>
          </ac:spMkLst>
        </pc:spChg>
        <pc:spChg chg="add mod">
          <ac:chgData name="Sanjurjo Barrio, Alicia (349B-Affiliate)" userId="97258808-7afd-451b-a707-8a569ee59dbc" providerId="ADAL" clId="{9C8D22E2-1E7C-4CAD-921E-AA8C0E05E3CA}" dt="2025-01-23T00:51:51.228" v="2631" actId="1076"/>
          <ac:spMkLst>
            <pc:docMk/>
            <pc:sldMk cId="2910799194" sldId="323"/>
            <ac:spMk id="5" creationId="{CB9EE6A8-E144-792F-C051-A369B5414FD7}"/>
          </ac:spMkLst>
        </pc:spChg>
        <pc:spChg chg="add mod">
          <ac:chgData name="Sanjurjo Barrio, Alicia (349B-Affiliate)" userId="97258808-7afd-451b-a707-8a569ee59dbc" providerId="ADAL" clId="{9C8D22E2-1E7C-4CAD-921E-AA8C0E05E3CA}" dt="2025-01-23T00:57:24.628" v="2690" actId="20577"/>
          <ac:spMkLst>
            <pc:docMk/>
            <pc:sldMk cId="2910799194" sldId="323"/>
            <ac:spMk id="6" creationId="{FA4314D2-3FCB-AB2B-74D7-104533284888}"/>
          </ac:spMkLst>
        </pc:spChg>
        <pc:spChg chg="mod">
          <ac:chgData name="Sanjurjo Barrio, Alicia (349B-Affiliate)" userId="97258808-7afd-451b-a707-8a569ee59dbc" providerId="ADAL" clId="{9C8D22E2-1E7C-4CAD-921E-AA8C0E05E3CA}" dt="2025-01-23T00:41:10.010" v="2367" actId="20577"/>
          <ac:spMkLst>
            <pc:docMk/>
            <pc:sldMk cId="2910799194" sldId="323"/>
            <ac:spMk id="8" creationId="{1CE1EE86-8B8C-DDDC-EE86-76412D0BBFFB}"/>
          </ac:spMkLst>
        </pc:spChg>
        <pc:spChg chg="add mod">
          <ac:chgData name="Sanjurjo Barrio, Alicia (349B-Affiliate)" userId="97258808-7afd-451b-a707-8a569ee59dbc" providerId="ADAL" clId="{9C8D22E2-1E7C-4CAD-921E-AA8C0E05E3CA}" dt="2025-01-23T00:51:51.228" v="2631" actId="1076"/>
          <ac:spMkLst>
            <pc:docMk/>
            <pc:sldMk cId="2910799194" sldId="323"/>
            <ac:spMk id="10" creationId="{93B949CC-2CAD-3A87-0B6C-08F3E3E5AF01}"/>
          </ac:spMkLst>
        </pc:spChg>
        <pc:spChg chg="add mod">
          <ac:chgData name="Sanjurjo Barrio, Alicia (349B-Affiliate)" userId="97258808-7afd-451b-a707-8a569ee59dbc" providerId="ADAL" clId="{9C8D22E2-1E7C-4CAD-921E-AA8C0E05E3CA}" dt="2025-01-23T00:52:58.629" v="2642" actId="1076"/>
          <ac:spMkLst>
            <pc:docMk/>
            <pc:sldMk cId="2910799194" sldId="323"/>
            <ac:spMk id="11" creationId="{9A1A40A8-D285-1B48-33CF-5965F398DCD6}"/>
          </ac:spMkLst>
        </pc:spChg>
        <pc:spChg chg="add mod">
          <ac:chgData name="Sanjurjo Barrio, Alicia (349B-Affiliate)" userId="97258808-7afd-451b-a707-8a569ee59dbc" providerId="ADAL" clId="{9C8D22E2-1E7C-4CAD-921E-AA8C0E05E3CA}" dt="2025-01-23T00:52:50.258" v="2641" actId="1076"/>
          <ac:spMkLst>
            <pc:docMk/>
            <pc:sldMk cId="2910799194" sldId="323"/>
            <ac:spMk id="19" creationId="{49E2DDCF-81C9-E972-E520-6C2DFD662286}"/>
          </ac:spMkLst>
        </pc:spChg>
        <pc:spChg chg="add mod">
          <ac:chgData name="Sanjurjo Barrio, Alicia (349B-Affiliate)" userId="97258808-7afd-451b-a707-8a569ee59dbc" providerId="ADAL" clId="{9C8D22E2-1E7C-4CAD-921E-AA8C0E05E3CA}" dt="2025-01-23T00:56:11.147" v="2680" actId="20577"/>
          <ac:spMkLst>
            <pc:docMk/>
            <pc:sldMk cId="2910799194" sldId="323"/>
            <ac:spMk id="20" creationId="{28B8375D-DBDC-D796-6802-04837F09C4D7}"/>
          </ac:spMkLst>
        </pc:spChg>
        <pc:spChg chg="add mod">
          <ac:chgData name="Sanjurjo Barrio, Alicia (349B-Affiliate)" userId="97258808-7afd-451b-a707-8a569ee59dbc" providerId="ADAL" clId="{9C8D22E2-1E7C-4CAD-921E-AA8C0E05E3CA}" dt="2025-01-23T00:57:43.265" v="2694" actId="14100"/>
          <ac:spMkLst>
            <pc:docMk/>
            <pc:sldMk cId="2910799194" sldId="323"/>
            <ac:spMk id="24" creationId="{05A24590-6143-8572-ABA5-100844A775A1}"/>
          </ac:spMkLst>
        </pc:spChg>
        <pc:spChg chg="add mod">
          <ac:chgData name="Sanjurjo Barrio, Alicia (349B-Affiliate)" userId="97258808-7afd-451b-a707-8a569ee59dbc" providerId="ADAL" clId="{9C8D22E2-1E7C-4CAD-921E-AA8C0E05E3CA}" dt="2025-01-23T00:59:30.585" v="2822" actId="14100"/>
          <ac:spMkLst>
            <pc:docMk/>
            <pc:sldMk cId="2910799194" sldId="323"/>
            <ac:spMk id="25" creationId="{541D143B-65A2-953F-B9C6-A8B40B7D796D}"/>
          </ac:spMkLst>
        </pc:spChg>
        <pc:picChg chg="add mod">
          <ac:chgData name="Sanjurjo Barrio, Alicia (349B-Affiliate)" userId="97258808-7afd-451b-a707-8a569ee59dbc" providerId="ADAL" clId="{9C8D22E2-1E7C-4CAD-921E-AA8C0E05E3CA}" dt="2025-01-23T00:51:51.228" v="2631" actId="1076"/>
          <ac:picMkLst>
            <pc:docMk/>
            <pc:sldMk cId="2910799194" sldId="323"/>
            <ac:picMk id="15" creationId="{04F6FEE5-7ED6-A15A-B27E-85EFA5BCCAAC}"/>
          </ac:picMkLst>
        </pc:picChg>
        <pc:picChg chg="add mod">
          <ac:chgData name="Sanjurjo Barrio, Alicia (349B-Affiliate)" userId="97258808-7afd-451b-a707-8a569ee59dbc" providerId="ADAL" clId="{9C8D22E2-1E7C-4CAD-921E-AA8C0E05E3CA}" dt="2025-01-23T00:51:51.228" v="2631" actId="1076"/>
          <ac:picMkLst>
            <pc:docMk/>
            <pc:sldMk cId="2910799194" sldId="323"/>
            <ac:picMk id="18" creationId="{364BE09A-D4FB-7B73-980B-5AAB9ECE2282}"/>
          </ac:picMkLst>
        </pc:picChg>
        <pc:picChg chg="add mod">
          <ac:chgData name="Sanjurjo Barrio, Alicia (349B-Affiliate)" userId="97258808-7afd-451b-a707-8a569ee59dbc" providerId="ADAL" clId="{9C8D22E2-1E7C-4CAD-921E-AA8C0E05E3CA}" dt="2025-01-23T00:56:43.546" v="2682" actId="1076"/>
          <ac:picMkLst>
            <pc:docMk/>
            <pc:sldMk cId="2910799194" sldId="323"/>
            <ac:picMk id="21" creationId="{5905383B-6EFF-0FC0-0B50-E8BEC7B44EC2}"/>
          </ac:picMkLst>
        </pc:picChg>
        <pc:picChg chg="add mod">
          <ac:chgData name="Sanjurjo Barrio, Alicia (349B-Affiliate)" userId="97258808-7afd-451b-a707-8a569ee59dbc" providerId="ADAL" clId="{9C8D22E2-1E7C-4CAD-921E-AA8C0E05E3CA}" dt="2025-01-23T00:56:56.915" v="2684" actId="1076"/>
          <ac:picMkLst>
            <pc:docMk/>
            <pc:sldMk cId="2910799194" sldId="323"/>
            <ac:picMk id="23" creationId="{41FFCA72-B603-8743-1D17-FD7368D730D7}"/>
          </ac:picMkLst>
        </pc:picChg>
      </pc:sldChg>
    </pc:docChg>
  </pc:docChgLst>
  <pc:docChgLst>
    <pc:chgData name="Sanjurjo Barrio, Alicia (349B-Affiliate)" userId="97258808-7afd-451b-a707-8a569ee59dbc" providerId="ADAL" clId="{DD10C281-BA8E-47B1-B2F4-410E0501631E}"/>
    <pc:docChg chg="undo redo custSel addSld delSld modSld sldOrd">
      <pc:chgData name="Sanjurjo Barrio, Alicia (349B-Affiliate)" userId="97258808-7afd-451b-a707-8a569ee59dbc" providerId="ADAL" clId="{DD10C281-BA8E-47B1-B2F4-410E0501631E}" dt="2024-12-11T23:07:54.739" v="5212" actId="1076"/>
      <pc:docMkLst>
        <pc:docMk/>
      </pc:docMkLst>
      <pc:sldChg chg="ord">
        <pc:chgData name="Sanjurjo Barrio, Alicia (349B-Affiliate)" userId="97258808-7afd-451b-a707-8a569ee59dbc" providerId="ADAL" clId="{DD10C281-BA8E-47B1-B2F4-410E0501631E}" dt="2024-12-11T23:05:22.107" v="5179"/>
        <pc:sldMkLst>
          <pc:docMk/>
          <pc:sldMk cId="4156065764" sldId="272"/>
        </pc:sldMkLst>
      </pc:sldChg>
      <pc:sldChg chg="modSp mod">
        <pc:chgData name="Sanjurjo Barrio, Alicia (349B-Affiliate)" userId="97258808-7afd-451b-a707-8a569ee59dbc" providerId="ADAL" clId="{DD10C281-BA8E-47B1-B2F4-410E0501631E}" dt="2024-12-09T19:14:17.156" v="404" actId="113"/>
        <pc:sldMkLst>
          <pc:docMk/>
          <pc:sldMk cId="4239828257" sldId="273"/>
        </pc:sldMkLst>
        <pc:spChg chg="mod">
          <ac:chgData name="Sanjurjo Barrio, Alicia (349B-Affiliate)" userId="97258808-7afd-451b-a707-8a569ee59dbc" providerId="ADAL" clId="{DD10C281-BA8E-47B1-B2F4-410E0501631E}" dt="2024-12-09T19:14:14.918" v="403" actId="113"/>
          <ac:spMkLst>
            <pc:docMk/>
            <pc:sldMk cId="4239828257" sldId="273"/>
            <ac:spMk id="10" creationId="{F6075BE8-7688-3B35-095C-FF621E68D61B}"/>
          </ac:spMkLst>
        </pc:spChg>
        <pc:spChg chg="mod">
          <ac:chgData name="Sanjurjo Barrio, Alicia (349B-Affiliate)" userId="97258808-7afd-451b-a707-8a569ee59dbc" providerId="ADAL" clId="{DD10C281-BA8E-47B1-B2F4-410E0501631E}" dt="2024-12-09T19:14:17.156" v="404" actId="113"/>
          <ac:spMkLst>
            <pc:docMk/>
            <pc:sldMk cId="4239828257" sldId="273"/>
            <ac:spMk id="11" creationId="{CBFBD421-659F-DA91-7B41-B94CFD27B8F0}"/>
          </ac:spMkLst>
        </pc:spChg>
      </pc:sldChg>
      <pc:sldChg chg="ord">
        <pc:chgData name="Sanjurjo Barrio, Alicia (349B-Affiliate)" userId="97258808-7afd-451b-a707-8a569ee59dbc" providerId="ADAL" clId="{DD10C281-BA8E-47B1-B2F4-410E0501631E}" dt="2024-12-11T23:04:39.877" v="5174"/>
        <pc:sldMkLst>
          <pc:docMk/>
          <pc:sldMk cId="2789452304" sldId="278"/>
        </pc:sldMkLst>
      </pc:sldChg>
      <pc:sldChg chg="add">
        <pc:chgData name="Sanjurjo Barrio, Alicia (349B-Affiliate)" userId="97258808-7afd-451b-a707-8a569ee59dbc" providerId="ADAL" clId="{DD10C281-BA8E-47B1-B2F4-410E0501631E}" dt="2024-12-11T23:04:30.161" v="5172"/>
        <pc:sldMkLst>
          <pc:docMk/>
          <pc:sldMk cId="3676945368" sldId="280"/>
        </pc:sldMkLst>
      </pc:sldChg>
      <pc:sldChg chg="add ord">
        <pc:chgData name="Sanjurjo Barrio, Alicia (349B-Affiliate)" userId="97258808-7afd-451b-a707-8a569ee59dbc" providerId="ADAL" clId="{DD10C281-BA8E-47B1-B2F4-410E0501631E}" dt="2024-12-11T23:05:02.210" v="5177"/>
        <pc:sldMkLst>
          <pc:docMk/>
          <pc:sldMk cId="2986619785" sldId="281"/>
        </pc:sldMkLst>
      </pc:sldChg>
      <pc:sldChg chg="addSp delSp mod">
        <pc:chgData name="Sanjurjo Barrio, Alicia (349B-Affiliate)" userId="97258808-7afd-451b-a707-8a569ee59dbc" providerId="ADAL" clId="{DD10C281-BA8E-47B1-B2F4-410E0501631E}" dt="2024-12-09T22:06:50.112" v="3245" actId="26606"/>
        <pc:sldMkLst>
          <pc:docMk/>
          <pc:sldMk cId="1056442133" sldId="287"/>
        </pc:sldMkLst>
        <pc:spChg chg="add del">
          <ac:chgData name="Sanjurjo Barrio, Alicia (349B-Affiliate)" userId="97258808-7afd-451b-a707-8a569ee59dbc" providerId="ADAL" clId="{DD10C281-BA8E-47B1-B2F4-410E0501631E}" dt="2024-12-09T22:06:50.112" v="3245" actId="26606"/>
          <ac:spMkLst>
            <pc:docMk/>
            <pc:sldMk cId="1056442133" sldId="287"/>
            <ac:spMk id="3" creationId="{1B133DDC-914F-3C69-9300-3E894691CFEB}"/>
          </ac:spMkLst>
        </pc:spChg>
      </pc:sldChg>
      <pc:sldChg chg="addSp delSp modSp add del mod">
        <pc:chgData name="Sanjurjo Barrio, Alicia (349B-Affiliate)" userId="97258808-7afd-451b-a707-8a569ee59dbc" providerId="ADAL" clId="{DD10C281-BA8E-47B1-B2F4-410E0501631E}" dt="2024-12-09T19:30:52.587" v="846" actId="2696"/>
        <pc:sldMkLst>
          <pc:docMk/>
          <pc:sldMk cId="2673178835" sldId="293"/>
        </pc:sldMkLst>
      </pc:sldChg>
      <pc:sldChg chg="addSp delSp modSp add mod ord modShow modNotesTx">
        <pc:chgData name="Sanjurjo Barrio, Alicia (349B-Affiliate)" userId="97258808-7afd-451b-a707-8a569ee59dbc" providerId="ADAL" clId="{DD10C281-BA8E-47B1-B2F4-410E0501631E}" dt="2024-12-11T18:24:52.526" v="4225"/>
        <pc:sldMkLst>
          <pc:docMk/>
          <pc:sldMk cId="3283563692" sldId="294"/>
        </pc:sldMkLst>
      </pc:sldChg>
      <pc:sldChg chg="addSp delSp modSp add mod ord setBg">
        <pc:chgData name="Sanjurjo Barrio, Alicia (349B-Affiliate)" userId="97258808-7afd-451b-a707-8a569ee59dbc" providerId="ADAL" clId="{DD10C281-BA8E-47B1-B2F4-410E0501631E}" dt="2024-12-11T23:06:50.954" v="5184" actId="14100"/>
        <pc:sldMkLst>
          <pc:docMk/>
          <pc:sldMk cId="1806566382" sldId="295"/>
        </pc:sldMkLst>
        <pc:spChg chg="mod">
          <ac:chgData name="Sanjurjo Barrio, Alicia (349B-Affiliate)" userId="97258808-7afd-451b-a707-8a569ee59dbc" providerId="ADAL" clId="{DD10C281-BA8E-47B1-B2F4-410E0501631E}" dt="2024-12-11T23:06:41.074" v="5183" actId="1076"/>
          <ac:spMkLst>
            <pc:docMk/>
            <pc:sldMk cId="1806566382" sldId="295"/>
            <ac:spMk id="2" creationId="{A2352344-CEB6-020A-515D-BBB5B604CBE1}"/>
          </ac:spMkLst>
        </pc:spChg>
        <pc:spChg chg="add del mod">
          <ac:chgData name="Sanjurjo Barrio, Alicia (349B-Affiliate)" userId="97258808-7afd-451b-a707-8a569ee59dbc" providerId="ADAL" clId="{DD10C281-BA8E-47B1-B2F4-410E0501631E}" dt="2024-12-09T22:05:31.692" v="3241" actId="14100"/>
          <ac:spMkLst>
            <pc:docMk/>
            <pc:sldMk cId="1806566382" sldId="295"/>
            <ac:spMk id="5" creationId="{38D1ECC9-3ECA-B9E8-308C-A5B8BD61B9CA}"/>
          </ac:spMkLst>
        </pc:spChg>
        <pc:spChg chg="add">
          <ac:chgData name="Sanjurjo Barrio, Alicia (349B-Affiliate)" userId="97258808-7afd-451b-a707-8a569ee59dbc" providerId="ADAL" clId="{DD10C281-BA8E-47B1-B2F4-410E0501631E}" dt="2024-12-09T22:01:09.286" v="3149" actId="26606"/>
          <ac:spMkLst>
            <pc:docMk/>
            <pc:sldMk cId="1806566382" sldId="295"/>
            <ac:spMk id="17" creationId="{9F7D5CDA-D291-4307-BF55-1381FED29634}"/>
          </ac:spMkLst>
        </pc:spChg>
        <pc:spChg chg="add mod">
          <ac:chgData name="Sanjurjo Barrio, Alicia (349B-Affiliate)" userId="97258808-7afd-451b-a707-8a569ee59dbc" providerId="ADAL" clId="{DD10C281-BA8E-47B1-B2F4-410E0501631E}" dt="2024-12-09T22:07:58.658" v="3253" actId="207"/>
          <ac:spMkLst>
            <pc:docMk/>
            <pc:sldMk cId="1806566382" sldId="295"/>
            <ac:spMk id="20" creationId="{C6BFC2A7-BB6F-394D-EE94-DD79BA59645B}"/>
          </ac:spMkLst>
        </pc:spChg>
        <pc:picChg chg="add mod">
          <ac:chgData name="Sanjurjo Barrio, Alicia (349B-Affiliate)" userId="97258808-7afd-451b-a707-8a569ee59dbc" providerId="ADAL" clId="{DD10C281-BA8E-47B1-B2F4-410E0501631E}" dt="2024-12-09T22:07:31.510" v="3249" actId="171"/>
          <ac:picMkLst>
            <pc:docMk/>
            <pc:sldMk cId="1806566382" sldId="295"/>
            <ac:picMk id="1026" creationId="{1B05AD04-C96C-FFF0-A418-85E8CCC562BC}"/>
          </ac:picMkLst>
        </pc:picChg>
        <pc:cxnChg chg="add mod">
          <ac:chgData name="Sanjurjo Barrio, Alicia (349B-Affiliate)" userId="97258808-7afd-451b-a707-8a569ee59dbc" providerId="ADAL" clId="{DD10C281-BA8E-47B1-B2F4-410E0501631E}" dt="2024-12-11T23:06:50.954" v="5184" actId="14100"/>
          <ac:cxnSpMkLst>
            <pc:docMk/>
            <pc:sldMk cId="1806566382" sldId="295"/>
            <ac:cxnSpMk id="3" creationId="{AD6D25E4-4895-E668-01DF-EED9F3C06F1D}"/>
          </ac:cxnSpMkLst>
        </pc:cxnChg>
      </pc:sldChg>
      <pc:sldChg chg="addSp delSp modSp add mod">
        <pc:chgData name="Sanjurjo Barrio, Alicia (349B-Affiliate)" userId="97258808-7afd-451b-a707-8a569ee59dbc" providerId="ADAL" clId="{DD10C281-BA8E-47B1-B2F4-410E0501631E}" dt="2024-12-09T22:08:22.566" v="3257" actId="1076"/>
        <pc:sldMkLst>
          <pc:docMk/>
          <pc:sldMk cId="3416520943" sldId="296"/>
        </pc:sldMkLst>
        <pc:spChg chg="mod">
          <ac:chgData name="Sanjurjo Barrio, Alicia (349B-Affiliate)" userId="97258808-7afd-451b-a707-8a569ee59dbc" providerId="ADAL" clId="{DD10C281-BA8E-47B1-B2F4-410E0501631E}" dt="2024-12-09T21:49:48.986" v="3068" actId="113"/>
          <ac:spMkLst>
            <pc:docMk/>
            <pc:sldMk cId="3416520943" sldId="296"/>
            <ac:spMk id="3" creationId="{619933AD-E1ED-7AC0-2FD9-56EC18DF2AFA}"/>
          </ac:spMkLst>
        </pc:spChg>
        <pc:spChg chg="mod">
          <ac:chgData name="Sanjurjo Barrio, Alicia (349B-Affiliate)" userId="97258808-7afd-451b-a707-8a569ee59dbc" providerId="ADAL" clId="{DD10C281-BA8E-47B1-B2F4-410E0501631E}" dt="2024-12-09T21:49:22.175" v="3061" actId="113"/>
          <ac:spMkLst>
            <pc:docMk/>
            <pc:sldMk cId="3416520943" sldId="296"/>
            <ac:spMk id="6" creationId="{ADE3C360-A392-4D39-DB7C-B3B808D894B3}"/>
          </ac:spMkLst>
        </pc:spChg>
        <pc:spChg chg="mod">
          <ac:chgData name="Sanjurjo Barrio, Alicia (349B-Affiliate)" userId="97258808-7afd-451b-a707-8a569ee59dbc" providerId="ADAL" clId="{DD10C281-BA8E-47B1-B2F4-410E0501631E}" dt="2024-12-09T21:49:18.386" v="3060" actId="113"/>
          <ac:spMkLst>
            <pc:docMk/>
            <pc:sldMk cId="3416520943" sldId="296"/>
            <ac:spMk id="7" creationId="{56E6869A-3F49-5A26-9D62-F421437DCBEA}"/>
          </ac:spMkLst>
        </pc:spChg>
        <pc:spChg chg="mod">
          <ac:chgData name="Sanjurjo Barrio, Alicia (349B-Affiliate)" userId="97258808-7afd-451b-a707-8a569ee59dbc" providerId="ADAL" clId="{DD10C281-BA8E-47B1-B2F4-410E0501631E}" dt="2024-12-09T21:49:32.074" v="3064" actId="113"/>
          <ac:spMkLst>
            <pc:docMk/>
            <pc:sldMk cId="3416520943" sldId="296"/>
            <ac:spMk id="8" creationId="{CB507B93-0020-FBF3-E829-E4BE442C689D}"/>
          </ac:spMkLst>
        </pc:spChg>
        <pc:spChg chg="mod">
          <ac:chgData name="Sanjurjo Barrio, Alicia (349B-Affiliate)" userId="97258808-7afd-451b-a707-8a569ee59dbc" providerId="ADAL" clId="{DD10C281-BA8E-47B1-B2F4-410E0501631E}" dt="2024-12-09T21:49:43.447" v="3067" actId="113"/>
          <ac:spMkLst>
            <pc:docMk/>
            <pc:sldMk cId="3416520943" sldId="296"/>
            <ac:spMk id="9" creationId="{B52EFE07-066F-B494-D450-816DD27C02D9}"/>
          </ac:spMkLst>
        </pc:spChg>
        <pc:spChg chg="mod">
          <ac:chgData name="Sanjurjo Barrio, Alicia (349B-Affiliate)" userId="97258808-7afd-451b-a707-8a569ee59dbc" providerId="ADAL" clId="{DD10C281-BA8E-47B1-B2F4-410E0501631E}" dt="2024-12-09T21:49:38.260" v="3066" actId="113"/>
          <ac:spMkLst>
            <pc:docMk/>
            <pc:sldMk cId="3416520943" sldId="296"/>
            <ac:spMk id="10" creationId="{F6075BE8-7688-3B35-095C-FF621E68D61B}"/>
          </ac:spMkLst>
        </pc:spChg>
        <pc:spChg chg="mod">
          <ac:chgData name="Sanjurjo Barrio, Alicia (349B-Affiliate)" userId="97258808-7afd-451b-a707-8a569ee59dbc" providerId="ADAL" clId="{DD10C281-BA8E-47B1-B2F4-410E0501631E}" dt="2024-12-09T21:49:28.044" v="3063" actId="113"/>
          <ac:spMkLst>
            <pc:docMk/>
            <pc:sldMk cId="3416520943" sldId="296"/>
            <ac:spMk id="11" creationId="{CBFBD421-659F-DA91-7B41-B94CFD27B8F0}"/>
          </ac:spMkLst>
        </pc:spChg>
        <pc:spChg chg="add mod ord">
          <ac:chgData name="Sanjurjo Barrio, Alicia (349B-Affiliate)" userId="97258808-7afd-451b-a707-8a569ee59dbc" providerId="ADAL" clId="{DD10C281-BA8E-47B1-B2F4-410E0501631E}" dt="2024-12-09T21:48:23.733" v="3052" actId="2085"/>
          <ac:spMkLst>
            <pc:docMk/>
            <pc:sldMk cId="3416520943" sldId="296"/>
            <ac:spMk id="16" creationId="{DB7D88B6-7053-6F9D-BD17-03197F01759B}"/>
          </ac:spMkLst>
        </pc:spChg>
        <pc:spChg chg="add mod ord">
          <ac:chgData name="Sanjurjo Barrio, Alicia (349B-Affiliate)" userId="97258808-7afd-451b-a707-8a569ee59dbc" providerId="ADAL" clId="{DD10C281-BA8E-47B1-B2F4-410E0501631E}" dt="2024-12-09T21:48:30.659" v="3053" actId="2085"/>
          <ac:spMkLst>
            <pc:docMk/>
            <pc:sldMk cId="3416520943" sldId="296"/>
            <ac:spMk id="19" creationId="{678F5165-5667-9AC2-DE89-5B962BBA957B}"/>
          </ac:spMkLst>
        </pc:spChg>
        <pc:spChg chg="mod">
          <ac:chgData name="Sanjurjo Barrio, Alicia (349B-Affiliate)" userId="97258808-7afd-451b-a707-8a569ee59dbc" providerId="ADAL" clId="{DD10C281-BA8E-47B1-B2F4-410E0501631E}" dt="2024-12-09T21:49:13.966" v="3059" actId="113"/>
          <ac:spMkLst>
            <pc:docMk/>
            <pc:sldMk cId="3416520943" sldId="296"/>
            <ac:spMk id="25" creationId="{D5F65600-1864-663F-1CD7-E56737EEAC06}"/>
          </ac:spMkLst>
        </pc:spChg>
        <pc:spChg chg="mod">
          <ac:chgData name="Sanjurjo Barrio, Alicia (349B-Affiliate)" userId="97258808-7afd-451b-a707-8a569ee59dbc" providerId="ADAL" clId="{DD10C281-BA8E-47B1-B2F4-410E0501631E}" dt="2024-12-09T21:50:07.887" v="3072" actId="113"/>
          <ac:spMkLst>
            <pc:docMk/>
            <pc:sldMk cId="3416520943" sldId="296"/>
            <ac:spMk id="33" creationId="{44A87E36-CBAA-A6E1-CF8D-CFDA91A84328}"/>
          </ac:spMkLst>
        </pc:spChg>
        <pc:spChg chg="add mod">
          <ac:chgData name="Sanjurjo Barrio, Alicia (349B-Affiliate)" userId="97258808-7afd-451b-a707-8a569ee59dbc" providerId="ADAL" clId="{DD10C281-BA8E-47B1-B2F4-410E0501631E}" dt="2024-12-09T21:49:25.655" v="3062" actId="113"/>
          <ac:spMkLst>
            <pc:docMk/>
            <pc:sldMk cId="3416520943" sldId="296"/>
            <ac:spMk id="36" creationId="{22EA537F-A4AC-7D65-2390-649CF4F6D7BD}"/>
          </ac:spMkLst>
        </pc:spChg>
        <pc:spChg chg="add mod">
          <ac:chgData name="Sanjurjo Barrio, Alicia (349B-Affiliate)" userId="97258808-7afd-451b-a707-8a569ee59dbc" providerId="ADAL" clId="{DD10C281-BA8E-47B1-B2F4-410E0501631E}" dt="2024-12-09T21:49:35.019" v="3065" actId="113"/>
          <ac:spMkLst>
            <pc:docMk/>
            <pc:sldMk cId="3416520943" sldId="296"/>
            <ac:spMk id="40" creationId="{12623093-91B1-5F68-A15A-5B7C642D39F2}"/>
          </ac:spMkLst>
        </pc:spChg>
        <pc:spChg chg="add mod ord">
          <ac:chgData name="Sanjurjo Barrio, Alicia (349B-Affiliate)" userId="97258808-7afd-451b-a707-8a569ee59dbc" providerId="ADAL" clId="{DD10C281-BA8E-47B1-B2F4-410E0501631E}" dt="2024-12-09T21:48:36.106" v="3054" actId="2085"/>
          <ac:spMkLst>
            <pc:docMk/>
            <pc:sldMk cId="3416520943" sldId="296"/>
            <ac:spMk id="41" creationId="{5C3C31BD-5AEE-D41E-1349-9DFFD7979CEA}"/>
          </ac:spMkLst>
        </pc:spChg>
        <pc:spChg chg="add del mod">
          <ac:chgData name="Sanjurjo Barrio, Alicia (349B-Affiliate)" userId="97258808-7afd-451b-a707-8a569ee59dbc" providerId="ADAL" clId="{DD10C281-BA8E-47B1-B2F4-410E0501631E}" dt="2024-12-09T21:48:55.681" v="3057" actId="2085"/>
          <ac:spMkLst>
            <pc:docMk/>
            <pc:sldMk cId="3416520943" sldId="296"/>
            <ac:spMk id="42" creationId="{985EF9BD-F69D-A6F1-B2E2-F53A07578FD7}"/>
          </ac:spMkLst>
        </pc:spChg>
        <pc:spChg chg="add del mod">
          <ac:chgData name="Sanjurjo Barrio, Alicia (349B-Affiliate)" userId="97258808-7afd-451b-a707-8a569ee59dbc" providerId="ADAL" clId="{DD10C281-BA8E-47B1-B2F4-410E0501631E}" dt="2024-12-09T21:49:59.757" v="3070" actId="113"/>
          <ac:spMkLst>
            <pc:docMk/>
            <pc:sldMk cId="3416520943" sldId="296"/>
            <ac:spMk id="45" creationId="{2791126F-270C-91D4-86F3-E9FE8352E466}"/>
          </ac:spMkLst>
        </pc:spChg>
        <pc:spChg chg="add del mod">
          <ac:chgData name="Sanjurjo Barrio, Alicia (349B-Affiliate)" userId="97258808-7afd-451b-a707-8a569ee59dbc" providerId="ADAL" clId="{DD10C281-BA8E-47B1-B2F4-410E0501631E}" dt="2024-12-09T21:50:02.846" v="3071" actId="113"/>
          <ac:spMkLst>
            <pc:docMk/>
            <pc:sldMk cId="3416520943" sldId="296"/>
            <ac:spMk id="46" creationId="{4AB0E4A9-673E-ECDF-4B86-C505401A2692}"/>
          </ac:spMkLst>
        </pc:spChg>
        <pc:spChg chg="add del mod">
          <ac:chgData name="Sanjurjo Barrio, Alicia (349B-Affiliate)" userId="97258808-7afd-451b-a707-8a569ee59dbc" providerId="ADAL" clId="{DD10C281-BA8E-47B1-B2F4-410E0501631E}" dt="2024-12-09T21:50:11.987" v="3073" actId="113"/>
          <ac:spMkLst>
            <pc:docMk/>
            <pc:sldMk cId="3416520943" sldId="296"/>
            <ac:spMk id="47" creationId="{5C1569F6-C99E-5921-6CBD-1B048FE19D44}"/>
          </ac:spMkLst>
        </pc:spChg>
        <pc:spChg chg="add mod ord">
          <ac:chgData name="Sanjurjo Barrio, Alicia (349B-Affiliate)" userId="97258808-7afd-451b-a707-8a569ee59dbc" providerId="ADAL" clId="{DD10C281-BA8E-47B1-B2F4-410E0501631E}" dt="2024-12-09T21:48:41.036" v="3055" actId="2085"/>
          <ac:spMkLst>
            <pc:docMk/>
            <pc:sldMk cId="3416520943" sldId="296"/>
            <ac:spMk id="50" creationId="{D1FC594E-A936-54F3-6119-00FBFF429523}"/>
          </ac:spMkLst>
        </pc:spChg>
        <pc:spChg chg="mod">
          <ac:chgData name="Sanjurjo Barrio, Alicia (349B-Affiliate)" userId="97258808-7afd-451b-a707-8a569ee59dbc" providerId="ADAL" clId="{DD10C281-BA8E-47B1-B2F4-410E0501631E}" dt="2024-12-09T21:51:27.710" v="3093" actId="1076"/>
          <ac:spMkLst>
            <pc:docMk/>
            <pc:sldMk cId="3416520943" sldId="296"/>
            <ac:spMk id="60" creationId="{9ED836F2-C827-EA31-7FD6-267A8C0360B9}"/>
          </ac:spMkLst>
        </pc:spChg>
        <pc:spChg chg="add mod">
          <ac:chgData name="Sanjurjo Barrio, Alicia (349B-Affiliate)" userId="97258808-7afd-451b-a707-8a569ee59dbc" providerId="ADAL" clId="{DD10C281-BA8E-47B1-B2F4-410E0501631E}" dt="2024-12-09T21:50:42.818" v="3075" actId="1076"/>
          <ac:spMkLst>
            <pc:docMk/>
            <pc:sldMk cId="3416520943" sldId="296"/>
            <ac:spMk id="62" creationId="{72D2E587-813C-167E-F915-80BF6E675452}"/>
          </ac:spMkLst>
        </pc:spChg>
        <pc:spChg chg="add mod ord">
          <ac:chgData name="Sanjurjo Barrio, Alicia (349B-Affiliate)" userId="97258808-7afd-451b-a707-8a569ee59dbc" providerId="ADAL" clId="{DD10C281-BA8E-47B1-B2F4-410E0501631E}" dt="2024-12-09T21:47:21.019" v="3044" actId="1076"/>
          <ac:spMkLst>
            <pc:docMk/>
            <pc:sldMk cId="3416520943" sldId="296"/>
            <ac:spMk id="70" creationId="{62005224-3E91-28C2-651D-1497AF98F65A}"/>
          </ac:spMkLst>
        </pc:spChg>
        <pc:spChg chg="add mod ord">
          <ac:chgData name="Sanjurjo Barrio, Alicia (349B-Affiliate)" userId="97258808-7afd-451b-a707-8a569ee59dbc" providerId="ADAL" clId="{DD10C281-BA8E-47B1-B2F4-410E0501631E}" dt="2024-12-09T21:48:50.757" v="3056" actId="14100"/>
          <ac:spMkLst>
            <pc:docMk/>
            <pc:sldMk cId="3416520943" sldId="296"/>
            <ac:spMk id="71" creationId="{875E71F0-AEBA-8F76-5A2C-E8C492B505E7}"/>
          </ac:spMkLst>
        </pc:spChg>
        <pc:spChg chg="add mod ord">
          <ac:chgData name="Sanjurjo Barrio, Alicia (349B-Affiliate)" userId="97258808-7afd-451b-a707-8a569ee59dbc" providerId="ADAL" clId="{DD10C281-BA8E-47B1-B2F4-410E0501631E}" dt="2024-12-09T21:46:08.712" v="3036" actId="14100"/>
          <ac:spMkLst>
            <pc:docMk/>
            <pc:sldMk cId="3416520943" sldId="296"/>
            <ac:spMk id="72" creationId="{E5AE394B-2C5C-0BF2-9F78-07869ABDCFCD}"/>
          </ac:spMkLst>
        </pc:spChg>
        <pc:spChg chg="add mod">
          <ac:chgData name="Sanjurjo Barrio, Alicia (349B-Affiliate)" userId="97258808-7afd-451b-a707-8a569ee59dbc" providerId="ADAL" clId="{DD10C281-BA8E-47B1-B2F4-410E0501631E}" dt="2024-12-09T21:50:53.547" v="3078" actId="1076"/>
          <ac:spMkLst>
            <pc:docMk/>
            <pc:sldMk cId="3416520943" sldId="296"/>
            <ac:spMk id="80" creationId="{367BC6E2-27A6-A672-7C92-4DE5C73877F6}"/>
          </ac:spMkLst>
        </pc:spChg>
        <pc:spChg chg="add mod">
          <ac:chgData name="Sanjurjo Barrio, Alicia (349B-Affiliate)" userId="97258808-7afd-451b-a707-8a569ee59dbc" providerId="ADAL" clId="{DD10C281-BA8E-47B1-B2F4-410E0501631E}" dt="2024-12-09T22:08:22.566" v="3257" actId="1076"/>
          <ac:spMkLst>
            <pc:docMk/>
            <pc:sldMk cId="3416520943" sldId="296"/>
            <ac:spMk id="81" creationId="{4A899A1A-92E4-D9EF-3D16-3A3230C6A573}"/>
          </ac:spMkLst>
        </pc:spChg>
        <pc:grpChg chg="add mod">
          <ac:chgData name="Sanjurjo Barrio, Alicia (349B-Affiliate)" userId="97258808-7afd-451b-a707-8a569ee59dbc" providerId="ADAL" clId="{DD10C281-BA8E-47B1-B2F4-410E0501631E}" dt="2024-12-09T21:46:19.877" v="3037" actId="1076"/>
          <ac:grpSpMkLst>
            <pc:docMk/>
            <pc:sldMk cId="3416520943" sldId="296"/>
            <ac:grpSpMk id="73" creationId="{53D9EA28-5805-63AC-C678-4D2F28727E11}"/>
          </ac:grpSpMkLst>
        </pc:grpChg>
        <pc:grpChg chg="add mod">
          <ac:chgData name="Sanjurjo Barrio, Alicia (349B-Affiliate)" userId="97258808-7afd-451b-a707-8a569ee59dbc" providerId="ADAL" clId="{DD10C281-BA8E-47B1-B2F4-410E0501631E}" dt="2024-12-09T21:47:53.908" v="3049" actId="1076"/>
          <ac:grpSpMkLst>
            <pc:docMk/>
            <pc:sldMk cId="3416520943" sldId="296"/>
            <ac:grpSpMk id="75" creationId="{65A69F1B-21DB-5456-9C1F-86366BD1F823}"/>
          </ac:grpSpMkLst>
        </pc:grpChg>
        <pc:grpChg chg="add mod">
          <ac:chgData name="Sanjurjo Barrio, Alicia (349B-Affiliate)" userId="97258808-7afd-451b-a707-8a569ee59dbc" providerId="ADAL" clId="{DD10C281-BA8E-47B1-B2F4-410E0501631E}" dt="2024-12-09T21:47:21.019" v="3044" actId="1076"/>
          <ac:grpSpMkLst>
            <pc:docMk/>
            <pc:sldMk cId="3416520943" sldId="296"/>
            <ac:grpSpMk id="76" creationId="{8893A708-BA56-BF01-623F-40CC7A30BF08}"/>
          </ac:grpSpMkLst>
        </pc:grpChg>
        <pc:grpChg chg="add mod">
          <ac:chgData name="Sanjurjo Barrio, Alicia (349B-Affiliate)" userId="97258808-7afd-451b-a707-8a569ee59dbc" providerId="ADAL" clId="{DD10C281-BA8E-47B1-B2F4-410E0501631E}" dt="2024-12-09T21:47:21.019" v="3044" actId="1076"/>
          <ac:grpSpMkLst>
            <pc:docMk/>
            <pc:sldMk cId="3416520943" sldId="296"/>
            <ac:grpSpMk id="77" creationId="{DAE16857-921A-74E5-B036-383776A2F734}"/>
          </ac:grpSpMkLst>
        </pc:grpChg>
        <pc:grpChg chg="add mod">
          <ac:chgData name="Sanjurjo Barrio, Alicia (349B-Affiliate)" userId="97258808-7afd-451b-a707-8a569ee59dbc" providerId="ADAL" clId="{DD10C281-BA8E-47B1-B2F4-410E0501631E}" dt="2024-12-09T21:47:53.908" v="3049" actId="1076"/>
          <ac:grpSpMkLst>
            <pc:docMk/>
            <pc:sldMk cId="3416520943" sldId="296"/>
            <ac:grpSpMk id="78" creationId="{6D7E3233-829B-5685-9E41-AD40706E9749}"/>
          </ac:grpSpMkLst>
        </pc:grpChg>
      </pc:sldChg>
      <pc:sldChg chg="addSp delSp modSp add mod ord">
        <pc:chgData name="Sanjurjo Barrio, Alicia (349B-Affiliate)" userId="97258808-7afd-451b-a707-8a569ee59dbc" providerId="ADAL" clId="{DD10C281-BA8E-47B1-B2F4-410E0501631E}" dt="2024-12-11T23:07:54.739" v="5212" actId="1076"/>
        <pc:sldMkLst>
          <pc:docMk/>
          <pc:sldMk cId="1184942046" sldId="297"/>
        </pc:sldMkLst>
        <pc:spChg chg="mod">
          <ac:chgData name="Sanjurjo Barrio, Alicia (349B-Affiliate)" userId="97258808-7afd-451b-a707-8a569ee59dbc" providerId="ADAL" clId="{DD10C281-BA8E-47B1-B2F4-410E0501631E}" dt="2024-12-11T22:47:55.153" v="4828" actId="20577"/>
          <ac:spMkLst>
            <pc:docMk/>
            <pc:sldMk cId="1184942046" sldId="297"/>
            <ac:spMk id="2" creationId="{A2352344-CEB6-020A-515D-BBB5B604CBE1}"/>
          </ac:spMkLst>
        </pc:spChg>
        <pc:spChg chg="mod">
          <ac:chgData name="Sanjurjo Barrio, Alicia (349B-Affiliate)" userId="97258808-7afd-451b-a707-8a569ee59dbc" providerId="ADAL" clId="{DD10C281-BA8E-47B1-B2F4-410E0501631E}" dt="2024-12-11T18:33:54.809" v="4244" actId="20577"/>
          <ac:spMkLst>
            <pc:docMk/>
            <pc:sldMk cId="1184942046" sldId="297"/>
            <ac:spMk id="3" creationId="{99C31FCA-8704-E1C8-1144-4E53EF62E722}"/>
          </ac:spMkLst>
        </pc:spChg>
        <pc:spChg chg="add mod">
          <ac:chgData name="Sanjurjo Barrio, Alicia (349B-Affiliate)" userId="97258808-7afd-451b-a707-8a569ee59dbc" providerId="ADAL" clId="{DD10C281-BA8E-47B1-B2F4-410E0501631E}" dt="2024-12-11T18:34:34.269" v="4248" actId="1076"/>
          <ac:spMkLst>
            <pc:docMk/>
            <pc:sldMk cId="1184942046" sldId="297"/>
            <ac:spMk id="10" creationId="{CE77FE3F-7938-0E58-B509-9B60E637FE60}"/>
          </ac:spMkLst>
        </pc:spChg>
        <pc:spChg chg="add mod">
          <ac:chgData name="Sanjurjo Barrio, Alicia (349B-Affiliate)" userId="97258808-7afd-451b-a707-8a569ee59dbc" providerId="ADAL" clId="{DD10C281-BA8E-47B1-B2F4-410E0501631E}" dt="2024-12-11T22:40:51.178" v="4685" actId="20577"/>
          <ac:spMkLst>
            <pc:docMk/>
            <pc:sldMk cId="1184942046" sldId="297"/>
            <ac:spMk id="13" creationId="{1F4899BC-72EA-4D2C-F5AC-C314E6232663}"/>
          </ac:spMkLst>
        </pc:spChg>
        <pc:spChg chg="add mod">
          <ac:chgData name="Sanjurjo Barrio, Alicia (349B-Affiliate)" userId="97258808-7afd-451b-a707-8a569ee59dbc" providerId="ADAL" clId="{DD10C281-BA8E-47B1-B2F4-410E0501631E}" dt="2024-12-11T23:07:54.739" v="5212" actId="1076"/>
          <ac:spMkLst>
            <pc:docMk/>
            <pc:sldMk cId="1184942046" sldId="297"/>
            <ac:spMk id="18" creationId="{7FBDAFE9-CDDB-5378-0324-BB7A5C3A0065}"/>
          </ac:spMkLst>
        </pc:spChg>
        <pc:spChg chg="add mod">
          <ac:chgData name="Sanjurjo Barrio, Alicia (349B-Affiliate)" userId="97258808-7afd-451b-a707-8a569ee59dbc" providerId="ADAL" clId="{DD10C281-BA8E-47B1-B2F4-410E0501631E}" dt="2024-12-11T23:07:46.142" v="5211" actId="14100"/>
          <ac:spMkLst>
            <pc:docMk/>
            <pc:sldMk cId="1184942046" sldId="297"/>
            <ac:spMk id="19" creationId="{433C6315-E9A4-2F3C-44B7-6691F973AC9A}"/>
          </ac:spMkLst>
        </pc:spChg>
        <pc:cxnChg chg="mod">
          <ac:chgData name="Sanjurjo Barrio, Alicia (349B-Affiliate)" userId="97258808-7afd-451b-a707-8a569ee59dbc" providerId="ADAL" clId="{DD10C281-BA8E-47B1-B2F4-410E0501631E}" dt="2024-12-10T21:43:45.454" v="3295" actId="1076"/>
          <ac:cxnSpMkLst>
            <pc:docMk/>
            <pc:sldMk cId="1184942046" sldId="297"/>
            <ac:cxnSpMk id="6" creationId="{EFBEE432-21EA-E215-4A56-6C8F3D0141CF}"/>
          </ac:cxnSpMkLst>
        </pc:cxnChg>
        <pc:cxnChg chg="add mod">
          <ac:chgData name="Sanjurjo Barrio, Alicia (349B-Affiliate)" userId="97258808-7afd-451b-a707-8a569ee59dbc" providerId="ADAL" clId="{DD10C281-BA8E-47B1-B2F4-410E0501631E}" dt="2024-12-11T18:34:34.269" v="4248" actId="1076"/>
          <ac:cxnSpMkLst>
            <pc:docMk/>
            <pc:sldMk cId="1184942046" sldId="297"/>
            <ac:cxnSpMk id="12" creationId="{EC60255A-8895-4758-525C-A192AFDD0746}"/>
          </ac:cxnSpMkLst>
        </pc:cxnChg>
      </pc:sldChg>
      <pc:sldChg chg="addSp delSp modSp add mod ord">
        <pc:chgData name="Sanjurjo Barrio, Alicia (349B-Affiliate)" userId="97258808-7afd-451b-a707-8a569ee59dbc" providerId="ADAL" clId="{DD10C281-BA8E-47B1-B2F4-410E0501631E}" dt="2024-12-11T23:02:16.482" v="5148" actId="20577"/>
        <pc:sldMkLst>
          <pc:docMk/>
          <pc:sldMk cId="2291457748" sldId="298"/>
        </pc:sldMkLst>
      </pc:sldChg>
      <pc:sldChg chg="addSp delSp modSp add mod">
        <pc:chgData name="Sanjurjo Barrio, Alicia (349B-Affiliate)" userId="97258808-7afd-451b-a707-8a569ee59dbc" providerId="ADAL" clId="{DD10C281-BA8E-47B1-B2F4-410E0501631E}" dt="2024-12-11T23:03:00.365" v="5171" actId="20577"/>
        <pc:sldMkLst>
          <pc:docMk/>
          <pc:sldMk cId="1450883947" sldId="299"/>
        </pc:sldMkLst>
        <pc:spChg chg="mod">
          <ac:chgData name="Sanjurjo Barrio, Alicia (349B-Affiliate)" userId="97258808-7afd-451b-a707-8a569ee59dbc" providerId="ADAL" clId="{DD10C281-BA8E-47B1-B2F4-410E0501631E}" dt="2024-12-11T23:03:00.365" v="5171" actId="20577"/>
          <ac:spMkLst>
            <pc:docMk/>
            <pc:sldMk cId="1450883947" sldId="299"/>
            <ac:spMk id="2" creationId="{A2352344-CEB6-020A-515D-BBB5B604CBE1}"/>
          </ac:spMkLst>
        </pc:spChg>
        <pc:spChg chg="mod">
          <ac:chgData name="Sanjurjo Barrio, Alicia (349B-Affiliate)" userId="97258808-7afd-451b-a707-8a569ee59dbc" providerId="ADAL" clId="{DD10C281-BA8E-47B1-B2F4-410E0501631E}" dt="2024-12-11T23:01:00.508" v="5089" actId="1076"/>
          <ac:spMkLst>
            <pc:docMk/>
            <pc:sldMk cId="1450883947" sldId="299"/>
            <ac:spMk id="3" creationId="{5D7FE909-24AC-05EA-90E4-C7EEFEBD1174}"/>
          </ac:spMkLst>
        </pc:spChg>
        <pc:spChg chg="add mod">
          <ac:chgData name="Sanjurjo Barrio, Alicia (349B-Affiliate)" userId="97258808-7afd-451b-a707-8a569ee59dbc" providerId="ADAL" clId="{DD10C281-BA8E-47B1-B2F4-410E0501631E}" dt="2024-12-11T23:01:03.333" v="5090" actId="1076"/>
          <ac:spMkLst>
            <pc:docMk/>
            <pc:sldMk cId="1450883947" sldId="299"/>
            <ac:spMk id="11" creationId="{76537935-0F5B-BE7F-580E-00B2066C1A79}"/>
          </ac:spMkLst>
        </pc:spChg>
        <pc:spChg chg="add mod">
          <ac:chgData name="Sanjurjo Barrio, Alicia (349B-Affiliate)" userId="97258808-7afd-451b-a707-8a569ee59dbc" providerId="ADAL" clId="{DD10C281-BA8E-47B1-B2F4-410E0501631E}" dt="2024-12-11T23:00:03.382" v="5083" actId="20577"/>
          <ac:spMkLst>
            <pc:docMk/>
            <pc:sldMk cId="1450883947" sldId="299"/>
            <ac:spMk id="13" creationId="{1EFE9161-B3C3-D182-38A4-43DBFB5A169A}"/>
          </ac:spMkLst>
        </pc:spChg>
        <pc:spChg chg="add mod">
          <ac:chgData name="Sanjurjo Barrio, Alicia (349B-Affiliate)" userId="97258808-7afd-451b-a707-8a569ee59dbc" providerId="ADAL" clId="{DD10C281-BA8E-47B1-B2F4-410E0501631E}" dt="2024-12-11T22:57:42.976" v="5049" actId="1076"/>
          <ac:spMkLst>
            <pc:docMk/>
            <pc:sldMk cId="1450883947" sldId="299"/>
            <ac:spMk id="15" creationId="{F6C6F547-F2DD-B366-6BF0-A0353DC2BB27}"/>
          </ac:spMkLst>
        </pc:spChg>
      </pc:sldChg>
    </pc:docChg>
  </pc:docChgLst>
  <pc:docChgLst>
    <pc:chgData name="Sanjurjo Barrio, Alicia (349B-Affiliate)" userId="97258808-7afd-451b-a707-8a569ee59dbc" providerId="ADAL" clId="{5B51D7A1-5A00-4C71-A2EE-AC72043167D3}"/>
    <pc:docChg chg="undo redo custSel addSld delSld modSld sldOrd">
      <pc:chgData name="Sanjurjo Barrio, Alicia (349B-Affiliate)" userId="97258808-7afd-451b-a707-8a569ee59dbc" providerId="ADAL" clId="{5B51D7A1-5A00-4C71-A2EE-AC72043167D3}" dt="2025-01-16T19:50:33.722" v="3946" actId="20577"/>
      <pc:docMkLst>
        <pc:docMk/>
      </pc:docMkLst>
      <pc:sldChg chg="modSp mod">
        <pc:chgData name="Sanjurjo Barrio, Alicia (349B-Affiliate)" userId="97258808-7afd-451b-a707-8a569ee59dbc" providerId="ADAL" clId="{5B51D7A1-5A00-4C71-A2EE-AC72043167D3}" dt="2025-01-15T18:05:05.514" v="3368" actId="20577"/>
        <pc:sldMkLst>
          <pc:docMk/>
          <pc:sldMk cId="1301117103" sldId="257"/>
        </pc:sldMkLst>
        <pc:spChg chg="mod">
          <ac:chgData name="Sanjurjo Barrio, Alicia (349B-Affiliate)" userId="97258808-7afd-451b-a707-8a569ee59dbc" providerId="ADAL" clId="{5B51D7A1-5A00-4C71-A2EE-AC72043167D3}" dt="2025-01-15T17:36:42.698" v="2444" actId="20577"/>
          <ac:spMkLst>
            <pc:docMk/>
            <pc:sldMk cId="1301117103" sldId="257"/>
            <ac:spMk id="3" creationId="{2B571E81-BFC0-A108-3EE4-2183025540FD}"/>
          </ac:spMkLst>
        </pc:spChg>
        <pc:spChg chg="mod">
          <ac:chgData name="Sanjurjo Barrio, Alicia (349B-Affiliate)" userId="97258808-7afd-451b-a707-8a569ee59dbc" providerId="ADAL" clId="{5B51D7A1-5A00-4C71-A2EE-AC72043167D3}" dt="2025-01-15T18:05:05.514" v="3368" actId="20577"/>
          <ac:spMkLst>
            <pc:docMk/>
            <pc:sldMk cId="1301117103" sldId="257"/>
            <ac:spMk id="5" creationId="{933CDEDD-0AD5-3176-AD1F-20D9280387F5}"/>
          </ac:spMkLst>
        </pc:spChg>
      </pc:sldChg>
      <pc:sldChg chg="modSp mod">
        <pc:chgData name="Sanjurjo Barrio, Alicia (349B-Affiliate)" userId="97258808-7afd-451b-a707-8a569ee59dbc" providerId="ADAL" clId="{5B51D7A1-5A00-4C71-A2EE-AC72043167D3}" dt="2025-01-15T17:44:03.948" v="2817" actId="20577"/>
        <pc:sldMkLst>
          <pc:docMk/>
          <pc:sldMk cId="1056442133" sldId="287"/>
        </pc:sldMkLst>
        <pc:spChg chg="mod">
          <ac:chgData name="Sanjurjo Barrio, Alicia (349B-Affiliate)" userId="97258808-7afd-451b-a707-8a569ee59dbc" providerId="ADAL" clId="{5B51D7A1-5A00-4C71-A2EE-AC72043167D3}" dt="2025-01-15T17:44:03.948" v="2817" actId="20577"/>
          <ac:spMkLst>
            <pc:docMk/>
            <pc:sldMk cId="1056442133" sldId="287"/>
            <ac:spMk id="16" creationId="{F7376049-4E89-3C9A-9EDC-A6BAE385AB5E}"/>
          </ac:spMkLst>
        </pc:spChg>
      </pc:sldChg>
      <pc:sldChg chg="ord">
        <pc:chgData name="Sanjurjo Barrio, Alicia (349B-Affiliate)" userId="97258808-7afd-451b-a707-8a569ee59dbc" providerId="ADAL" clId="{5B51D7A1-5A00-4C71-A2EE-AC72043167D3}" dt="2025-01-02T17:21:13.126" v="338"/>
        <pc:sldMkLst>
          <pc:docMk/>
          <pc:sldMk cId="2922227174" sldId="300"/>
        </pc:sldMkLst>
      </pc:sldChg>
      <pc:sldChg chg="modSp mod">
        <pc:chgData name="Sanjurjo Barrio, Alicia (349B-Affiliate)" userId="97258808-7afd-451b-a707-8a569ee59dbc" providerId="ADAL" clId="{5B51D7A1-5A00-4C71-A2EE-AC72043167D3}" dt="2025-01-16T19:50:33.722" v="3946" actId="20577"/>
        <pc:sldMkLst>
          <pc:docMk/>
          <pc:sldMk cId="124306470" sldId="301"/>
        </pc:sldMkLst>
      </pc:sldChg>
      <pc:sldChg chg="ord">
        <pc:chgData name="Sanjurjo Barrio, Alicia (349B-Affiliate)" userId="97258808-7afd-451b-a707-8a569ee59dbc" providerId="ADAL" clId="{5B51D7A1-5A00-4C71-A2EE-AC72043167D3}" dt="2025-01-02T17:21:13.126" v="338"/>
        <pc:sldMkLst>
          <pc:docMk/>
          <pc:sldMk cId="2659093640" sldId="302"/>
        </pc:sldMkLst>
      </pc:sldChg>
      <pc:sldChg chg="ord">
        <pc:chgData name="Sanjurjo Barrio, Alicia (349B-Affiliate)" userId="97258808-7afd-451b-a707-8a569ee59dbc" providerId="ADAL" clId="{5B51D7A1-5A00-4C71-A2EE-AC72043167D3}" dt="2025-01-02T17:21:13.126" v="338"/>
        <pc:sldMkLst>
          <pc:docMk/>
          <pc:sldMk cId="634627633" sldId="306"/>
        </pc:sldMkLst>
      </pc:sldChg>
      <pc:sldChg chg="ord">
        <pc:chgData name="Sanjurjo Barrio, Alicia (349B-Affiliate)" userId="97258808-7afd-451b-a707-8a569ee59dbc" providerId="ADAL" clId="{5B51D7A1-5A00-4C71-A2EE-AC72043167D3}" dt="2025-01-02T17:21:13.126" v="338"/>
        <pc:sldMkLst>
          <pc:docMk/>
          <pc:sldMk cId="486040534" sldId="307"/>
        </pc:sldMkLst>
      </pc:sldChg>
      <pc:sldChg chg="ord">
        <pc:chgData name="Sanjurjo Barrio, Alicia (349B-Affiliate)" userId="97258808-7afd-451b-a707-8a569ee59dbc" providerId="ADAL" clId="{5B51D7A1-5A00-4C71-A2EE-AC72043167D3}" dt="2025-01-02T17:21:13.126" v="338"/>
        <pc:sldMkLst>
          <pc:docMk/>
          <pc:sldMk cId="3756889185" sldId="308"/>
        </pc:sldMkLst>
      </pc:sldChg>
      <pc:sldChg chg="ord">
        <pc:chgData name="Sanjurjo Barrio, Alicia (349B-Affiliate)" userId="97258808-7afd-451b-a707-8a569ee59dbc" providerId="ADAL" clId="{5B51D7A1-5A00-4C71-A2EE-AC72043167D3}" dt="2025-01-02T17:21:13.126" v="338"/>
        <pc:sldMkLst>
          <pc:docMk/>
          <pc:sldMk cId="3445371692" sldId="309"/>
        </pc:sldMkLst>
      </pc:sldChg>
      <pc:sldChg chg="modSp mod ord">
        <pc:chgData name="Sanjurjo Barrio, Alicia (349B-Affiliate)" userId="97258808-7afd-451b-a707-8a569ee59dbc" providerId="ADAL" clId="{5B51D7A1-5A00-4C71-A2EE-AC72043167D3}" dt="2025-01-02T21:57:12.563" v="2369"/>
        <pc:sldMkLst>
          <pc:docMk/>
          <pc:sldMk cId="2424579344" sldId="310"/>
        </pc:sldMkLst>
        <pc:spChg chg="mod">
          <ac:chgData name="Sanjurjo Barrio, Alicia (349B-Affiliate)" userId="97258808-7afd-451b-a707-8a569ee59dbc" providerId="ADAL" clId="{5B51D7A1-5A00-4C71-A2EE-AC72043167D3}" dt="2025-01-02T17:25:23.788" v="660" actId="1076"/>
          <ac:spMkLst>
            <pc:docMk/>
            <pc:sldMk cId="2424579344" sldId="310"/>
            <ac:spMk id="2" creationId="{7966B0A6-97AB-A1BB-81AE-72C5E1398FC4}"/>
          </ac:spMkLst>
        </pc:spChg>
        <pc:spChg chg="mod">
          <ac:chgData name="Sanjurjo Barrio, Alicia (349B-Affiliate)" userId="97258808-7afd-451b-a707-8a569ee59dbc" providerId="ADAL" clId="{5B51D7A1-5A00-4C71-A2EE-AC72043167D3}" dt="2025-01-02T17:25:23.788" v="660" actId="1076"/>
          <ac:spMkLst>
            <pc:docMk/>
            <pc:sldMk cId="2424579344" sldId="310"/>
            <ac:spMk id="3" creationId="{300746C2-59FB-B169-2E25-0561CFB089C8}"/>
          </ac:spMkLst>
        </pc:spChg>
        <pc:spChg chg="mod">
          <ac:chgData name="Sanjurjo Barrio, Alicia (349B-Affiliate)" userId="97258808-7afd-451b-a707-8a569ee59dbc" providerId="ADAL" clId="{5B51D7A1-5A00-4C71-A2EE-AC72043167D3}" dt="2025-01-02T17:25:23.788" v="660" actId="1076"/>
          <ac:spMkLst>
            <pc:docMk/>
            <pc:sldMk cId="2424579344" sldId="310"/>
            <ac:spMk id="5" creationId="{22AD579B-6380-2A7D-38E6-5CAE6F9CF0D9}"/>
          </ac:spMkLst>
        </pc:spChg>
        <pc:spChg chg="mod">
          <ac:chgData name="Sanjurjo Barrio, Alicia (349B-Affiliate)" userId="97258808-7afd-451b-a707-8a569ee59dbc" providerId="ADAL" clId="{5B51D7A1-5A00-4C71-A2EE-AC72043167D3}" dt="2025-01-02T17:25:40.318" v="663" actId="1076"/>
          <ac:spMkLst>
            <pc:docMk/>
            <pc:sldMk cId="2424579344" sldId="310"/>
            <ac:spMk id="6" creationId="{2F5704E7-A249-3853-C19C-A3B28C701CA0}"/>
          </ac:spMkLst>
        </pc:spChg>
        <pc:spChg chg="mod">
          <ac:chgData name="Sanjurjo Barrio, Alicia (349B-Affiliate)" userId="97258808-7afd-451b-a707-8a569ee59dbc" providerId="ADAL" clId="{5B51D7A1-5A00-4C71-A2EE-AC72043167D3}" dt="2025-01-02T17:25:40.318" v="663" actId="1076"/>
          <ac:spMkLst>
            <pc:docMk/>
            <pc:sldMk cId="2424579344" sldId="310"/>
            <ac:spMk id="7" creationId="{3AF9AE55-8B5C-C834-DD09-AF81C69D17B4}"/>
          </ac:spMkLst>
        </pc:spChg>
        <pc:spChg chg="mod">
          <ac:chgData name="Sanjurjo Barrio, Alicia (349B-Affiliate)" userId="97258808-7afd-451b-a707-8a569ee59dbc" providerId="ADAL" clId="{5B51D7A1-5A00-4C71-A2EE-AC72043167D3}" dt="2025-01-02T17:24:53.570" v="654" actId="20577"/>
          <ac:spMkLst>
            <pc:docMk/>
            <pc:sldMk cId="2424579344" sldId="310"/>
            <ac:spMk id="8" creationId="{6B4AE3D0-7FDE-5463-E93E-8B9283FA52F1}"/>
          </ac:spMkLst>
        </pc:spChg>
        <pc:spChg chg="mod">
          <ac:chgData name="Sanjurjo Barrio, Alicia (349B-Affiliate)" userId="97258808-7afd-451b-a707-8a569ee59dbc" providerId="ADAL" clId="{5B51D7A1-5A00-4C71-A2EE-AC72043167D3}" dt="2025-01-02T17:25:32.357" v="662" actId="255"/>
          <ac:spMkLst>
            <pc:docMk/>
            <pc:sldMk cId="2424579344" sldId="310"/>
            <ac:spMk id="11" creationId="{B48012B7-49C1-5C87-DFE9-C5CA973BA57C}"/>
          </ac:spMkLst>
        </pc:spChg>
        <pc:cxnChg chg="mod">
          <ac:chgData name="Sanjurjo Barrio, Alicia (349B-Affiliate)" userId="97258808-7afd-451b-a707-8a569ee59dbc" providerId="ADAL" clId="{5B51D7A1-5A00-4C71-A2EE-AC72043167D3}" dt="2025-01-02T17:25:12.061" v="658" actId="14100"/>
          <ac:cxnSpMkLst>
            <pc:docMk/>
            <pc:sldMk cId="2424579344" sldId="310"/>
            <ac:cxnSpMk id="9" creationId="{3C9F017F-0917-04A0-461C-ECA4BD461763}"/>
          </ac:cxnSpMkLst>
        </pc:cxnChg>
      </pc:sldChg>
      <pc:sldChg chg="modSp add del mod ord">
        <pc:chgData name="Sanjurjo Barrio, Alicia (349B-Affiliate)" userId="97258808-7afd-451b-a707-8a569ee59dbc" providerId="ADAL" clId="{5B51D7A1-5A00-4C71-A2EE-AC72043167D3}" dt="2025-01-02T20:36:42.534" v="1764" actId="2696"/>
        <pc:sldMkLst>
          <pc:docMk/>
          <pc:sldMk cId="1667833450" sldId="311"/>
        </pc:sldMkLst>
      </pc:sldChg>
      <pc:sldChg chg="addSp delSp modSp add mod ord">
        <pc:chgData name="Sanjurjo Barrio, Alicia (349B-Affiliate)" userId="97258808-7afd-451b-a707-8a569ee59dbc" providerId="ADAL" clId="{5B51D7A1-5A00-4C71-A2EE-AC72043167D3}" dt="2025-01-15T17:43:33.901" v="2784"/>
        <pc:sldMkLst>
          <pc:docMk/>
          <pc:sldMk cId="1510638740" sldId="312"/>
        </pc:sldMkLst>
        <pc:spChg chg="add del mod">
          <ac:chgData name="Sanjurjo Barrio, Alicia (349B-Affiliate)" userId="97258808-7afd-451b-a707-8a569ee59dbc" providerId="ADAL" clId="{5B51D7A1-5A00-4C71-A2EE-AC72043167D3}" dt="2025-01-02T21:58:02.839" v="2413" actId="20577"/>
          <ac:spMkLst>
            <pc:docMk/>
            <pc:sldMk cId="1510638740" sldId="312"/>
            <ac:spMk id="7" creationId="{BC85A041-D1BC-2127-DEF4-3A141224FFD4}"/>
          </ac:spMkLst>
        </pc:spChg>
        <pc:spChg chg="mod">
          <ac:chgData name="Sanjurjo Barrio, Alicia (349B-Affiliate)" userId="97258808-7afd-451b-a707-8a569ee59dbc" providerId="ADAL" clId="{5B51D7A1-5A00-4C71-A2EE-AC72043167D3}" dt="2025-01-02T17:28:03.690" v="708" actId="1076"/>
          <ac:spMkLst>
            <pc:docMk/>
            <pc:sldMk cId="1510638740" sldId="312"/>
            <ac:spMk id="8" creationId="{8F752C91-1711-9530-1938-15ED364B6931}"/>
          </ac:spMkLst>
        </pc:spChg>
      </pc:sldChg>
      <pc:sldChg chg="modSp add mod ord">
        <pc:chgData name="Sanjurjo Barrio, Alicia (349B-Affiliate)" userId="97258808-7afd-451b-a707-8a569ee59dbc" providerId="ADAL" clId="{5B51D7A1-5A00-4C71-A2EE-AC72043167D3}" dt="2025-01-15T17:43:25.628" v="2782"/>
        <pc:sldMkLst>
          <pc:docMk/>
          <pc:sldMk cId="1494944839" sldId="313"/>
        </pc:sldMkLst>
        <pc:spChg chg="mod">
          <ac:chgData name="Sanjurjo Barrio, Alicia (349B-Affiliate)" userId="97258808-7afd-451b-a707-8a569ee59dbc" providerId="ADAL" clId="{5B51D7A1-5A00-4C71-A2EE-AC72043167D3}" dt="2025-01-02T21:51:51.409" v="2043" actId="20577"/>
          <ac:spMkLst>
            <pc:docMk/>
            <pc:sldMk cId="1494944839" sldId="313"/>
            <ac:spMk id="7" creationId="{2110FBA1-0C0D-7641-B7AC-729DD7822FC4}"/>
          </ac:spMkLst>
        </pc:spChg>
        <pc:spChg chg="mod">
          <ac:chgData name="Sanjurjo Barrio, Alicia (349B-Affiliate)" userId="97258808-7afd-451b-a707-8a569ee59dbc" providerId="ADAL" clId="{5B51D7A1-5A00-4C71-A2EE-AC72043167D3}" dt="2025-01-02T21:48:36.918" v="2002" actId="12"/>
          <ac:spMkLst>
            <pc:docMk/>
            <pc:sldMk cId="1494944839" sldId="313"/>
            <ac:spMk id="10" creationId="{4DB7F8DE-87F7-4C32-3157-EC7A130E7A13}"/>
          </ac:spMkLst>
        </pc:spChg>
      </pc:sldChg>
      <pc:sldChg chg="addSp modSp add mod ord">
        <pc:chgData name="Sanjurjo Barrio, Alicia (349B-Affiliate)" userId="97258808-7afd-451b-a707-8a569ee59dbc" providerId="ADAL" clId="{5B51D7A1-5A00-4C71-A2EE-AC72043167D3}" dt="2025-01-15T17:43:25.628" v="2782"/>
        <pc:sldMkLst>
          <pc:docMk/>
          <pc:sldMk cId="3316375541" sldId="314"/>
        </pc:sldMkLst>
        <pc:spChg chg="add mod">
          <ac:chgData name="Sanjurjo Barrio, Alicia (349B-Affiliate)" userId="97258808-7afd-451b-a707-8a569ee59dbc" providerId="ADAL" clId="{5B51D7A1-5A00-4C71-A2EE-AC72043167D3}" dt="2025-01-02T20:33:38.089" v="1643" actId="14100"/>
          <ac:spMkLst>
            <pc:docMk/>
            <pc:sldMk cId="3316375541" sldId="314"/>
            <ac:spMk id="2" creationId="{EC86DFDC-1644-AB63-9436-B5DD0C0E460A}"/>
          </ac:spMkLst>
        </pc:spChg>
        <pc:spChg chg="add mod">
          <ac:chgData name="Sanjurjo Barrio, Alicia (349B-Affiliate)" userId="97258808-7afd-451b-a707-8a569ee59dbc" providerId="ADAL" clId="{5B51D7A1-5A00-4C71-A2EE-AC72043167D3}" dt="2025-01-02T20:33:31.517" v="1641" actId="14100"/>
          <ac:spMkLst>
            <pc:docMk/>
            <pc:sldMk cId="3316375541" sldId="314"/>
            <ac:spMk id="3" creationId="{422F7054-039A-6879-737B-45FDDB17738C}"/>
          </ac:spMkLst>
        </pc:spChg>
        <pc:spChg chg="mod">
          <ac:chgData name="Sanjurjo Barrio, Alicia (349B-Affiliate)" userId="97258808-7afd-451b-a707-8a569ee59dbc" providerId="ADAL" clId="{5B51D7A1-5A00-4C71-A2EE-AC72043167D3}" dt="2025-01-02T20:33:33.938" v="1642" actId="14100"/>
          <ac:spMkLst>
            <pc:docMk/>
            <pc:sldMk cId="3316375541" sldId="314"/>
            <ac:spMk id="7" creationId="{81B052A8-A47C-7FDE-2DE8-B41115B2339A}"/>
          </ac:spMkLst>
        </pc:spChg>
        <pc:spChg chg="mod">
          <ac:chgData name="Sanjurjo Barrio, Alicia (349B-Affiliate)" userId="97258808-7afd-451b-a707-8a569ee59dbc" providerId="ADAL" clId="{5B51D7A1-5A00-4C71-A2EE-AC72043167D3}" dt="2025-01-02T20:30:47.878" v="1598" actId="20577"/>
          <ac:spMkLst>
            <pc:docMk/>
            <pc:sldMk cId="3316375541" sldId="314"/>
            <ac:spMk id="8" creationId="{A4504466-DF91-7DF6-7AF6-0FF6D8714B87}"/>
          </ac:spMkLst>
        </pc:spChg>
      </pc:sldChg>
      <pc:sldChg chg="addSp delSp modSp add mod ord">
        <pc:chgData name="Sanjurjo Barrio, Alicia (349B-Affiliate)" userId="97258808-7afd-451b-a707-8a569ee59dbc" providerId="ADAL" clId="{5B51D7A1-5A00-4C71-A2EE-AC72043167D3}" dt="2025-01-15T18:02:35.970" v="3338" actId="1076"/>
        <pc:sldMkLst>
          <pc:docMk/>
          <pc:sldMk cId="3517695706" sldId="315"/>
        </pc:sldMkLst>
        <pc:spChg chg="add mod">
          <ac:chgData name="Sanjurjo Barrio, Alicia (349B-Affiliate)" userId="97258808-7afd-451b-a707-8a569ee59dbc" providerId="ADAL" clId="{5B51D7A1-5A00-4C71-A2EE-AC72043167D3}" dt="2025-01-15T17:59:03.776" v="3226" actId="1076"/>
          <ac:spMkLst>
            <pc:docMk/>
            <pc:sldMk cId="3517695706" sldId="315"/>
            <ac:spMk id="3" creationId="{6087448F-6971-6D09-8050-81D4E7DED445}"/>
          </ac:spMkLst>
        </pc:spChg>
        <pc:spChg chg="add mod">
          <ac:chgData name="Sanjurjo Barrio, Alicia (349B-Affiliate)" userId="97258808-7afd-451b-a707-8a569ee59dbc" providerId="ADAL" clId="{5B51D7A1-5A00-4C71-A2EE-AC72043167D3}" dt="2025-01-15T17:58:40.548" v="3225" actId="1076"/>
          <ac:spMkLst>
            <pc:docMk/>
            <pc:sldMk cId="3517695706" sldId="315"/>
            <ac:spMk id="6" creationId="{A3B0E877-95F0-F243-DC9B-C1BBE5DD752B}"/>
          </ac:spMkLst>
        </pc:spChg>
        <pc:spChg chg="mod">
          <ac:chgData name="Sanjurjo Barrio, Alicia (349B-Affiliate)" userId="97258808-7afd-451b-a707-8a569ee59dbc" providerId="ADAL" clId="{5B51D7A1-5A00-4C71-A2EE-AC72043167D3}" dt="2025-01-15T17:56:45.913" v="3169" actId="1076"/>
          <ac:spMkLst>
            <pc:docMk/>
            <pc:sldMk cId="3517695706" sldId="315"/>
            <ac:spMk id="7" creationId="{908727C7-237E-906D-BD56-4F46FB12649E}"/>
          </ac:spMkLst>
        </pc:spChg>
        <pc:spChg chg="mod">
          <ac:chgData name="Sanjurjo Barrio, Alicia (349B-Affiliate)" userId="97258808-7afd-451b-a707-8a569ee59dbc" providerId="ADAL" clId="{5B51D7A1-5A00-4C71-A2EE-AC72043167D3}" dt="2025-01-15T17:56:48.777" v="3170" actId="20577"/>
          <ac:spMkLst>
            <pc:docMk/>
            <pc:sldMk cId="3517695706" sldId="315"/>
            <ac:spMk id="8" creationId="{1B3E05FC-BCDF-C997-2B33-7A6CD3F5E0F8}"/>
          </ac:spMkLst>
        </pc:spChg>
        <pc:spChg chg="add mod">
          <ac:chgData name="Sanjurjo Barrio, Alicia (349B-Affiliate)" userId="97258808-7afd-451b-a707-8a569ee59dbc" providerId="ADAL" clId="{5B51D7A1-5A00-4C71-A2EE-AC72043167D3}" dt="2025-01-15T17:58:40.548" v="3225" actId="1076"/>
          <ac:spMkLst>
            <pc:docMk/>
            <pc:sldMk cId="3517695706" sldId="315"/>
            <ac:spMk id="13" creationId="{8720A0AF-EA6A-86BA-708F-83686FD0B082}"/>
          </ac:spMkLst>
        </pc:spChg>
        <pc:spChg chg="add mod">
          <ac:chgData name="Sanjurjo Barrio, Alicia (349B-Affiliate)" userId="97258808-7afd-451b-a707-8a569ee59dbc" providerId="ADAL" clId="{5B51D7A1-5A00-4C71-A2EE-AC72043167D3}" dt="2025-01-15T17:58:40.548" v="3225" actId="1076"/>
          <ac:spMkLst>
            <pc:docMk/>
            <pc:sldMk cId="3517695706" sldId="315"/>
            <ac:spMk id="18" creationId="{4EE914ED-30A0-A47B-2425-CA51DC23B0D1}"/>
          </ac:spMkLst>
        </pc:spChg>
        <pc:spChg chg="add mod">
          <ac:chgData name="Sanjurjo Barrio, Alicia (349B-Affiliate)" userId="97258808-7afd-451b-a707-8a569ee59dbc" providerId="ADAL" clId="{5B51D7A1-5A00-4C71-A2EE-AC72043167D3}" dt="2025-01-15T17:59:03.776" v="3226" actId="1076"/>
          <ac:spMkLst>
            <pc:docMk/>
            <pc:sldMk cId="3517695706" sldId="315"/>
            <ac:spMk id="19" creationId="{77109DF1-38A0-D5E4-A713-0921C9DF7B6F}"/>
          </ac:spMkLst>
        </pc:spChg>
        <pc:spChg chg="add mod">
          <ac:chgData name="Sanjurjo Barrio, Alicia (349B-Affiliate)" userId="97258808-7afd-451b-a707-8a569ee59dbc" providerId="ADAL" clId="{5B51D7A1-5A00-4C71-A2EE-AC72043167D3}" dt="2025-01-15T17:58:40.548" v="3225" actId="1076"/>
          <ac:spMkLst>
            <pc:docMk/>
            <pc:sldMk cId="3517695706" sldId="315"/>
            <ac:spMk id="20" creationId="{234D9AEB-B0E5-3234-0C62-D61F33E18898}"/>
          </ac:spMkLst>
        </pc:spChg>
        <pc:spChg chg="add mod">
          <ac:chgData name="Sanjurjo Barrio, Alicia (349B-Affiliate)" userId="97258808-7afd-451b-a707-8a569ee59dbc" providerId="ADAL" clId="{5B51D7A1-5A00-4C71-A2EE-AC72043167D3}" dt="2025-01-15T18:00:05.510" v="3237" actId="688"/>
          <ac:spMkLst>
            <pc:docMk/>
            <pc:sldMk cId="3517695706" sldId="315"/>
            <ac:spMk id="21" creationId="{4E87C7ED-2DEC-7844-D68B-209A3C8F80FF}"/>
          </ac:spMkLst>
        </pc:spChg>
        <pc:spChg chg="add mod">
          <ac:chgData name="Sanjurjo Barrio, Alicia (349B-Affiliate)" userId="97258808-7afd-451b-a707-8a569ee59dbc" providerId="ADAL" clId="{5B51D7A1-5A00-4C71-A2EE-AC72043167D3}" dt="2025-01-15T18:02:35.970" v="3338" actId="1076"/>
          <ac:spMkLst>
            <pc:docMk/>
            <pc:sldMk cId="3517695706" sldId="315"/>
            <ac:spMk id="22" creationId="{B5B6AA51-ACE6-2B38-E02D-9E2DED626869}"/>
          </ac:spMkLst>
        </pc:spChg>
        <pc:picChg chg="add mod">
          <ac:chgData name="Sanjurjo Barrio, Alicia (349B-Affiliate)" userId="97258808-7afd-451b-a707-8a569ee59dbc" providerId="ADAL" clId="{5B51D7A1-5A00-4C71-A2EE-AC72043167D3}" dt="2025-01-15T17:58:40.548" v="3225" actId="1076"/>
          <ac:picMkLst>
            <pc:docMk/>
            <pc:sldMk cId="3517695706" sldId="315"/>
            <ac:picMk id="5" creationId="{E022C72C-035A-0862-BE67-E6394CC4610B}"/>
          </ac:picMkLst>
        </pc:picChg>
        <pc:picChg chg="add mod">
          <ac:chgData name="Sanjurjo Barrio, Alicia (349B-Affiliate)" userId="97258808-7afd-451b-a707-8a569ee59dbc" providerId="ADAL" clId="{5B51D7A1-5A00-4C71-A2EE-AC72043167D3}" dt="2025-01-15T17:58:40.548" v="3225" actId="1076"/>
          <ac:picMkLst>
            <pc:docMk/>
            <pc:sldMk cId="3517695706" sldId="315"/>
            <ac:picMk id="10" creationId="{7C37990C-2377-8E9F-5666-F21ABB29CFCB}"/>
          </ac:picMkLst>
        </pc:picChg>
        <pc:picChg chg="add mod">
          <ac:chgData name="Sanjurjo Barrio, Alicia (349B-Affiliate)" userId="97258808-7afd-451b-a707-8a569ee59dbc" providerId="ADAL" clId="{5B51D7A1-5A00-4C71-A2EE-AC72043167D3}" dt="2025-01-15T17:58:40.548" v="3225" actId="1076"/>
          <ac:picMkLst>
            <pc:docMk/>
            <pc:sldMk cId="3517695706" sldId="315"/>
            <ac:picMk id="11" creationId="{C1A3B3BA-7F4D-3B43-097E-93E1BFCB9CF6}"/>
          </ac:picMkLst>
        </pc:picChg>
        <pc:picChg chg="add mod">
          <ac:chgData name="Sanjurjo Barrio, Alicia (349B-Affiliate)" userId="97258808-7afd-451b-a707-8a569ee59dbc" providerId="ADAL" clId="{5B51D7A1-5A00-4C71-A2EE-AC72043167D3}" dt="2025-01-15T17:59:03.776" v="3226" actId="1076"/>
          <ac:picMkLst>
            <pc:docMk/>
            <pc:sldMk cId="3517695706" sldId="315"/>
            <ac:picMk id="1025" creationId="{3D3B8F81-AE36-47C4-2EE8-579D98A2A290}"/>
          </ac:picMkLst>
        </pc:picChg>
      </pc:sldChg>
      <pc:sldChg chg="addSp delSp modSp add mod modNotesTx">
        <pc:chgData name="Sanjurjo Barrio, Alicia (349B-Affiliate)" userId="97258808-7afd-451b-a707-8a569ee59dbc" providerId="ADAL" clId="{5B51D7A1-5A00-4C71-A2EE-AC72043167D3}" dt="2025-01-16T19:35:45.698" v="3854" actId="20577"/>
        <pc:sldMkLst>
          <pc:docMk/>
          <pc:sldMk cId="2042221847" sldId="316"/>
        </pc:sldMkLst>
        <pc:spChg chg="mod">
          <ac:chgData name="Sanjurjo Barrio, Alicia (349B-Affiliate)" userId="97258808-7afd-451b-a707-8a569ee59dbc" providerId="ADAL" clId="{5B51D7A1-5A00-4C71-A2EE-AC72043167D3}" dt="2025-01-16T19:35:45.698" v="3854" actId="20577"/>
          <ac:spMkLst>
            <pc:docMk/>
            <pc:sldMk cId="2042221847" sldId="316"/>
            <ac:spMk id="7" creationId="{75C26567-41C3-3CE6-4B75-602CE8388C87}"/>
          </ac:spMkLst>
        </pc:spChg>
        <pc:spChg chg="mod">
          <ac:chgData name="Sanjurjo Barrio, Alicia (349B-Affiliate)" userId="97258808-7afd-451b-a707-8a569ee59dbc" providerId="ADAL" clId="{5B51D7A1-5A00-4C71-A2EE-AC72043167D3}" dt="2025-01-15T18:03:46.242" v="3357" actId="20577"/>
          <ac:spMkLst>
            <pc:docMk/>
            <pc:sldMk cId="2042221847" sldId="316"/>
            <ac:spMk id="8" creationId="{120CF5F7-EB69-045E-C1AC-BCB00DEE2411}"/>
          </ac:spMkLst>
        </pc:spChg>
        <pc:picChg chg="add mod">
          <ac:chgData name="Sanjurjo Barrio, Alicia (349B-Affiliate)" userId="97258808-7afd-451b-a707-8a569ee59dbc" providerId="ADAL" clId="{5B51D7A1-5A00-4C71-A2EE-AC72043167D3}" dt="2025-01-15T18:28:16.900" v="3510" actId="1076"/>
          <ac:picMkLst>
            <pc:docMk/>
            <pc:sldMk cId="2042221847" sldId="316"/>
            <ac:picMk id="15" creationId="{C4F06F34-60BC-CF07-8412-8E70318D39F4}"/>
          </ac:picMkLst>
        </pc:picChg>
      </pc:sldChg>
      <pc:sldChg chg="delSp modSp add mod">
        <pc:chgData name="Sanjurjo Barrio, Alicia (349B-Affiliate)" userId="97258808-7afd-451b-a707-8a569ee59dbc" providerId="ADAL" clId="{5B51D7A1-5A00-4C71-A2EE-AC72043167D3}" dt="2025-01-16T19:21:10.981" v="3613" actId="113"/>
        <pc:sldMkLst>
          <pc:docMk/>
          <pc:sldMk cId="543577587" sldId="317"/>
        </pc:sldMkLst>
        <pc:spChg chg="mod">
          <ac:chgData name="Sanjurjo Barrio, Alicia (349B-Affiliate)" userId="97258808-7afd-451b-a707-8a569ee59dbc" providerId="ADAL" clId="{5B51D7A1-5A00-4C71-A2EE-AC72043167D3}" dt="2025-01-16T19:21:10.981" v="3613" actId="113"/>
          <ac:spMkLst>
            <pc:docMk/>
            <pc:sldMk cId="543577587" sldId="317"/>
            <ac:spMk id="7" creationId="{358571F7-4B08-CDC1-AE63-44A1A7098BE6}"/>
          </ac:spMkLst>
        </pc:spChg>
        <pc:spChg chg="mod">
          <ac:chgData name="Sanjurjo Barrio, Alicia (349B-Affiliate)" userId="97258808-7afd-451b-a707-8a569ee59dbc" providerId="ADAL" clId="{5B51D7A1-5A00-4C71-A2EE-AC72043167D3}" dt="2025-01-15T22:35:03.776" v="3528" actId="20577"/>
          <ac:spMkLst>
            <pc:docMk/>
            <pc:sldMk cId="543577587" sldId="317"/>
            <ac:spMk id="8" creationId="{B348C745-0199-EA62-20E9-E71D71F9B161}"/>
          </ac:spMkLst>
        </pc:spChg>
      </pc:sldChg>
      <pc:sldChg chg="addSp delSp modSp add mod">
        <pc:chgData name="Sanjurjo Barrio, Alicia (349B-Affiliate)" userId="97258808-7afd-451b-a707-8a569ee59dbc" providerId="ADAL" clId="{5B51D7A1-5A00-4C71-A2EE-AC72043167D3}" dt="2025-01-16T19:45:41.694" v="3878" actId="113"/>
        <pc:sldMkLst>
          <pc:docMk/>
          <pc:sldMk cId="3442481880" sldId="318"/>
        </pc:sldMkLst>
        <pc:spChg chg="add mod">
          <ac:chgData name="Sanjurjo Barrio, Alicia (349B-Affiliate)" userId="97258808-7afd-451b-a707-8a569ee59dbc" providerId="ADAL" clId="{5B51D7A1-5A00-4C71-A2EE-AC72043167D3}" dt="2025-01-16T19:28:00.439" v="3755" actId="113"/>
          <ac:spMkLst>
            <pc:docMk/>
            <pc:sldMk cId="3442481880" sldId="318"/>
            <ac:spMk id="3" creationId="{84A4E2F3-428F-EEB6-EC21-E76FDD753264}"/>
          </ac:spMkLst>
        </pc:spChg>
        <pc:spChg chg="add mod">
          <ac:chgData name="Sanjurjo Barrio, Alicia (349B-Affiliate)" userId="97258808-7afd-451b-a707-8a569ee59dbc" providerId="ADAL" clId="{5B51D7A1-5A00-4C71-A2EE-AC72043167D3}" dt="2025-01-16T19:32:45.967" v="3827" actId="1076"/>
          <ac:spMkLst>
            <pc:docMk/>
            <pc:sldMk cId="3442481880" sldId="318"/>
            <ac:spMk id="5" creationId="{A8F65586-93C8-5891-DE4D-61F059E0B4DA}"/>
          </ac:spMkLst>
        </pc:spChg>
        <pc:spChg chg="add mod">
          <ac:chgData name="Sanjurjo Barrio, Alicia (349B-Affiliate)" userId="97258808-7afd-451b-a707-8a569ee59dbc" providerId="ADAL" clId="{5B51D7A1-5A00-4C71-A2EE-AC72043167D3}" dt="2025-01-16T19:33:09.654" v="3832" actId="1076"/>
          <ac:spMkLst>
            <pc:docMk/>
            <pc:sldMk cId="3442481880" sldId="318"/>
            <ac:spMk id="6" creationId="{D7550520-6B9E-4679-104C-F3551368A598}"/>
          </ac:spMkLst>
        </pc:spChg>
        <pc:spChg chg="mod">
          <ac:chgData name="Sanjurjo Barrio, Alicia (349B-Affiliate)" userId="97258808-7afd-451b-a707-8a569ee59dbc" providerId="ADAL" clId="{5B51D7A1-5A00-4C71-A2EE-AC72043167D3}" dt="2025-01-16T19:45:41.694" v="3878" actId="113"/>
          <ac:spMkLst>
            <pc:docMk/>
            <pc:sldMk cId="3442481880" sldId="318"/>
            <ac:spMk id="7" creationId="{8BD9B353-B30B-9544-4EDB-F8FAF73AFA64}"/>
          </ac:spMkLst>
        </pc:spChg>
        <pc:spChg chg="mod">
          <ac:chgData name="Sanjurjo Barrio, Alicia (349B-Affiliate)" userId="97258808-7afd-451b-a707-8a569ee59dbc" providerId="ADAL" clId="{5B51D7A1-5A00-4C71-A2EE-AC72043167D3}" dt="2025-01-16T19:23:08.163" v="3697" actId="14100"/>
          <ac:spMkLst>
            <pc:docMk/>
            <pc:sldMk cId="3442481880" sldId="318"/>
            <ac:spMk id="8" creationId="{6ABB971D-7783-60C6-1AE6-6565314C2805}"/>
          </ac:spMkLst>
        </pc:spChg>
        <pc:spChg chg="add mod">
          <ac:chgData name="Sanjurjo Barrio, Alicia (349B-Affiliate)" userId="97258808-7afd-451b-a707-8a569ee59dbc" providerId="ADAL" clId="{5B51D7A1-5A00-4C71-A2EE-AC72043167D3}" dt="2025-01-16T19:32:52.761" v="3829" actId="1076"/>
          <ac:spMkLst>
            <pc:docMk/>
            <pc:sldMk cId="3442481880" sldId="318"/>
            <ac:spMk id="10" creationId="{FEB36ACE-574D-A764-BC17-91D18C6315BB}"/>
          </ac:spMkLst>
        </pc:spChg>
        <pc:spChg chg="add mod">
          <ac:chgData name="Sanjurjo Barrio, Alicia (349B-Affiliate)" userId="97258808-7afd-451b-a707-8a569ee59dbc" providerId="ADAL" clId="{5B51D7A1-5A00-4C71-A2EE-AC72043167D3}" dt="2025-01-16T19:33:22.991" v="3834" actId="207"/>
          <ac:spMkLst>
            <pc:docMk/>
            <pc:sldMk cId="3442481880" sldId="318"/>
            <ac:spMk id="11" creationId="{5FB2B4CB-BD1C-6C88-673A-2A50BE1CFAC7}"/>
          </ac:spMkLst>
        </pc:spChg>
        <pc:spChg chg="add mod">
          <ac:chgData name="Sanjurjo Barrio, Alicia (349B-Affiliate)" userId="97258808-7afd-451b-a707-8a569ee59dbc" providerId="ADAL" clId="{5B51D7A1-5A00-4C71-A2EE-AC72043167D3}" dt="2025-01-16T19:33:03.064" v="3831" actId="1076"/>
          <ac:spMkLst>
            <pc:docMk/>
            <pc:sldMk cId="3442481880" sldId="318"/>
            <ac:spMk id="13" creationId="{9E86098D-1B8D-ED94-63EA-8DE306FBE1E0}"/>
          </ac:spMkLst>
        </pc:spChg>
        <pc:spChg chg="add mod">
          <ac:chgData name="Sanjurjo Barrio, Alicia (349B-Affiliate)" userId="97258808-7afd-451b-a707-8a569ee59dbc" providerId="ADAL" clId="{5B51D7A1-5A00-4C71-A2EE-AC72043167D3}" dt="2025-01-16T19:31:41.163" v="3811" actId="1076"/>
          <ac:spMkLst>
            <pc:docMk/>
            <pc:sldMk cId="3442481880" sldId="318"/>
            <ac:spMk id="15" creationId="{0BCF8D4A-CEE1-5A5A-B862-8A6D1FA07609}"/>
          </ac:spMkLst>
        </pc:spChg>
        <pc:spChg chg="add mod">
          <ac:chgData name="Sanjurjo Barrio, Alicia (349B-Affiliate)" userId="97258808-7afd-451b-a707-8a569ee59dbc" providerId="ADAL" clId="{5B51D7A1-5A00-4C71-A2EE-AC72043167D3}" dt="2025-01-16T19:33:52.284" v="3841" actId="1076"/>
          <ac:spMkLst>
            <pc:docMk/>
            <pc:sldMk cId="3442481880" sldId="318"/>
            <ac:spMk id="16" creationId="{31246150-4A4F-467F-E62E-8DF58AACB8E2}"/>
          </ac:spMkLst>
        </pc:spChg>
        <pc:spChg chg="add mod">
          <ac:chgData name="Sanjurjo Barrio, Alicia (349B-Affiliate)" userId="97258808-7afd-451b-a707-8a569ee59dbc" providerId="ADAL" clId="{5B51D7A1-5A00-4C71-A2EE-AC72043167D3}" dt="2025-01-16T19:34:11.401" v="3848" actId="1076"/>
          <ac:spMkLst>
            <pc:docMk/>
            <pc:sldMk cId="3442481880" sldId="318"/>
            <ac:spMk id="17" creationId="{718056B6-2136-3C99-FD79-DE199CD0CAD0}"/>
          </ac:spMkLst>
        </pc:spChg>
      </pc:sldChg>
      <pc:sldChg chg="delSp modSp add del mod">
        <pc:chgData name="Sanjurjo Barrio, Alicia (349B-Affiliate)" userId="97258808-7afd-451b-a707-8a569ee59dbc" providerId="ADAL" clId="{5B51D7A1-5A00-4C71-A2EE-AC72043167D3}" dt="2025-01-16T19:46:40.395" v="3883" actId="2696"/>
        <pc:sldMkLst>
          <pc:docMk/>
          <pc:sldMk cId="3985860402" sldId="319"/>
        </pc:sldMkLst>
      </pc:sldChg>
    </pc:docChg>
  </pc:docChgLst>
  <pc:docChgLst>
    <pc:chgData name="Sanjurjo Barrio, Alicia (349B-Affiliate)" userId="97258808-7afd-451b-a707-8a569ee59dbc" providerId="ADAL" clId="{7CFA5C32-15E6-4B27-B895-BE1CA809EE41}"/>
    <pc:docChg chg="undo custSel addSld delSld modSld sldOrd">
      <pc:chgData name="Sanjurjo Barrio, Alicia (349B-Affiliate)" userId="97258808-7afd-451b-a707-8a569ee59dbc" providerId="ADAL" clId="{7CFA5C32-15E6-4B27-B895-BE1CA809EE41}" dt="2024-12-08T21:10:46.802" v="4356" actId="478"/>
      <pc:docMkLst>
        <pc:docMk/>
      </pc:docMkLst>
      <pc:sldChg chg="modSp mod">
        <pc:chgData name="Sanjurjo Barrio, Alicia (349B-Affiliate)" userId="97258808-7afd-451b-a707-8a569ee59dbc" providerId="ADAL" clId="{7CFA5C32-15E6-4B27-B895-BE1CA809EE41}" dt="2024-12-05T19:05:56.267" v="125" actId="20577"/>
        <pc:sldMkLst>
          <pc:docMk/>
          <pc:sldMk cId="1301117103" sldId="257"/>
        </pc:sldMkLst>
        <pc:spChg chg="mod">
          <ac:chgData name="Sanjurjo Barrio, Alicia (349B-Affiliate)" userId="97258808-7afd-451b-a707-8a569ee59dbc" providerId="ADAL" clId="{7CFA5C32-15E6-4B27-B895-BE1CA809EE41}" dt="2024-12-05T19:05:02.916" v="14" actId="20577"/>
          <ac:spMkLst>
            <pc:docMk/>
            <pc:sldMk cId="1301117103" sldId="257"/>
            <ac:spMk id="2" creationId="{2C4F746A-6AB4-7796-B064-C46CBEC15259}"/>
          </ac:spMkLst>
        </pc:spChg>
        <pc:spChg chg="mod">
          <ac:chgData name="Sanjurjo Barrio, Alicia (349B-Affiliate)" userId="97258808-7afd-451b-a707-8a569ee59dbc" providerId="ADAL" clId="{7CFA5C32-15E6-4B27-B895-BE1CA809EE41}" dt="2024-12-05T19:05:56.267" v="125" actId="20577"/>
          <ac:spMkLst>
            <pc:docMk/>
            <pc:sldMk cId="1301117103" sldId="257"/>
            <ac:spMk id="3" creationId="{2B571E81-BFC0-A108-3EE4-2183025540FD}"/>
          </ac:spMkLst>
        </pc:spChg>
        <pc:spChg chg="mod">
          <ac:chgData name="Sanjurjo Barrio, Alicia (349B-Affiliate)" userId="97258808-7afd-451b-a707-8a569ee59dbc" providerId="ADAL" clId="{7CFA5C32-15E6-4B27-B895-BE1CA809EE41}" dt="2024-12-05T19:05:44.869" v="109" actId="20577"/>
          <ac:spMkLst>
            <pc:docMk/>
            <pc:sldMk cId="1301117103" sldId="257"/>
            <ac:spMk id="5" creationId="{933CDEDD-0AD5-3176-AD1F-20D9280387F5}"/>
          </ac:spMkLst>
        </pc:spChg>
      </pc:sldChg>
      <pc:sldChg chg="del">
        <pc:chgData name="Sanjurjo Barrio, Alicia (349B-Affiliate)" userId="97258808-7afd-451b-a707-8a569ee59dbc" providerId="ADAL" clId="{7CFA5C32-15E6-4B27-B895-BE1CA809EE41}" dt="2024-12-05T19:06:51.867" v="133" actId="2696"/>
        <pc:sldMkLst>
          <pc:docMk/>
          <pc:sldMk cId="2395259401" sldId="258"/>
        </pc:sldMkLst>
      </pc:sldChg>
      <pc:sldChg chg="ord">
        <pc:chgData name="Sanjurjo Barrio, Alicia (349B-Affiliate)" userId="97258808-7afd-451b-a707-8a569ee59dbc" providerId="ADAL" clId="{7CFA5C32-15E6-4B27-B895-BE1CA809EE41}" dt="2024-12-05T19:08:02.775" v="150"/>
        <pc:sldMkLst>
          <pc:docMk/>
          <pc:sldMk cId="1124948956" sldId="264"/>
        </pc:sldMkLst>
      </pc:sldChg>
      <pc:sldChg chg="ord">
        <pc:chgData name="Sanjurjo Barrio, Alicia (349B-Affiliate)" userId="97258808-7afd-451b-a707-8a569ee59dbc" providerId="ADAL" clId="{7CFA5C32-15E6-4B27-B895-BE1CA809EE41}" dt="2024-12-06T22:18:47.319" v="4038"/>
        <pc:sldMkLst>
          <pc:docMk/>
          <pc:sldMk cId="3469335780" sldId="265"/>
        </pc:sldMkLst>
      </pc:sldChg>
      <pc:sldChg chg="addSp delSp modSp mod ord">
        <pc:chgData name="Sanjurjo Barrio, Alicia (349B-Affiliate)" userId="97258808-7afd-451b-a707-8a569ee59dbc" providerId="ADAL" clId="{7CFA5C32-15E6-4B27-B895-BE1CA809EE41}" dt="2024-12-05T22:39:54.321" v="1189" actId="478"/>
        <pc:sldMkLst>
          <pc:docMk/>
          <pc:sldMk cId="2146347292" sldId="269"/>
        </pc:sldMkLst>
        <pc:spChg chg="mod">
          <ac:chgData name="Sanjurjo Barrio, Alicia (349B-Affiliate)" userId="97258808-7afd-451b-a707-8a569ee59dbc" providerId="ADAL" clId="{7CFA5C32-15E6-4B27-B895-BE1CA809EE41}" dt="2024-12-05T19:06:45.347" v="132" actId="20577"/>
          <ac:spMkLst>
            <pc:docMk/>
            <pc:sldMk cId="2146347292" sldId="269"/>
            <ac:spMk id="10" creationId="{BFA687A0-F2A1-C81E-5125-62BE1007152A}"/>
          </ac:spMkLst>
        </pc:spChg>
      </pc:sldChg>
      <pc:sldChg chg="ord">
        <pc:chgData name="Sanjurjo Barrio, Alicia (349B-Affiliate)" userId="97258808-7afd-451b-a707-8a569ee59dbc" providerId="ADAL" clId="{7CFA5C32-15E6-4B27-B895-BE1CA809EE41}" dt="2024-12-05T20:37:07.239" v="957"/>
        <pc:sldMkLst>
          <pc:docMk/>
          <pc:sldMk cId="4156065764" sldId="272"/>
        </pc:sldMkLst>
      </pc:sldChg>
      <pc:sldChg chg="ord">
        <pc:chgData name="Sanjurjo Barrio, Alicia (349B-Affiliate)" userId="97258808-7afd-451b-a707-8a569ee59dbc" providerId="ADAL" clId="{7CFA5C32-15E6-4B27-B895-BE1CA809EE41}" dt="2024-12-05T20:37:12.106" v="959"/>
        <pc:sldMkLst>
          <pc:docMk/>
          <pc:sldMk cId="3074970625" sldId="274"/>
        </pc:sldMkLst>
      </pc:sldChg>
      <pc:sldChg chg="addSp delSp modSp mod">
        <pc:chgData name="Sanjurjo Barrio, Alicia (349B-Affiliate)" userId="97258808-7afd-451b-a707-8a569ee59dbc" providerId="ADAL" clId="{7CFA5C32-15E6-4B27-B895-BE1CA809EE41}" dt="2024-12-05T22:39:48.792" v="1188" actId="478"/>
        <pc:sldMkLst>
          <pc:docMk/>
          <pc:sldMk cId="1632519118" sldId="275"/>
        </pc:sldMkLst>
      </pc:sldChg>
      <pc:sldChg chg="ord">
        <pc:chgData name="Sanjurjo Barrio, Alicia (349B-Affiliate)" userId="97258808-7afd-451b-a707-8a569ee59dbc" providerId="ADAL" clId="{7CFA5C32-15E6-4B27-B895-BE1CA809EE41}" dt="2024-12-05T19:08:01.428" v="148"/>
        <pc:sldMkLst>
          <pc:docMk/>
          <pc:sldMk cId="1867910072" sldId="276"/>
        </pc:sldMkLst>
      </pc:sldChg>
      <pc:sldChg chg="ord">
        <pc:chgData name="Sanjurjo Barrio, Alicia (349B-Affiliate)" userId="97258808-7afd-451b-a707-8a569ee59dbc" providerId="ADAL" clId="{7CFA5C32-15E6-4B27-B895-BE1CA809EE41}" dt="2024-12-05T20:37:29.702" v="961"/>
        <pc:sldMkLst>
          <pc:docMk/>
          <pc:sldMk cId="2789452304" sldId="278"/>
        </pc:sldMkLst>
      </pc:sldChg>
      <pc:sldChg chg="del">
        <pc:chgData name="Sanjurjo Barrio, Alicia (349B-Affiliate)" userId="97258808-7afd-451b-a707-8a569ee59dbc" providerId="ADAL" clId="{7CFA5C32-15E6-4B27-B895-BE1CA809EE41}" dt="2024-12-05T19:07:48.597" v="142" actId="2696"/>
        <pc:sldMkLst>
          <pc:docMk/>
          <pc:sldMk cId="3852962971" sldId="279"/>
        </pc:sldMkLst>
      </pc:sldChg>
      <pc:sldChg chg="del">
        <pc:chgData name="Sanjurjo Barrio, Alicia (349B-Affiliate)" userId="97258808-7afd-451b-a707-8a569ee59dbc" providerId="ADAL" clId="{7CFA5C32-15E6-4B27-B895-BE1CA809EE41}" dt="2024-12-05T19:07:02.655" v="136" actId="2696"/>
        <pc:sldMkLst>
          <pc:docMk/>
          <pc:sldMk cId="3676945368" sldId="280"/>
        </pc:sldMkLst>
      </pc:sldChg>
      <pc:sldChg chg="del">
        <pc:chgData name="Sanjurjo Barrio, Alicia (349B-Affiliate)" userId="97258808-7afd-451b-a707-8a569ee59dbc" providerId="ADAL" clId="{7CFA5C32-15E6-4B27-B895-BE1CA809EE41}" dt="2024-12-05T19:07:17.989" v="139" actId="2696"/>
        <pc:sldMkLst>
          <pc:docMk/>
          <pc:sldMk cId="2986619785" sldId="281"/>
        </pc:sldMkLst>
      </pc:sldChg>
      <pc:sldChg chg="del">
        <pc:chgData name="Sanjurjo Barrio, Alicia (349B-Affiliate)" userId="97258808-7afd-451b-a707-8a569ee59dbc" providerId="ADAL" clId="{7CFA5C32-15E6-4B27-B895-BE1CA809EE41}" dt="2024-12-05T19:08:08.445" v="151" actId="2696"/>
        <pc:sldMkLst>
          <pc:docMk/>
          <pc:sldMk cId="78437125" sldId="282"/>
        </pc:sldMkLst>
      </pc:sldChg>
      <pc:sldChg chg="del">
        <pc:chgData name="Sanjurjo Barrio, Alicia (349B-Affiliate)" userId="97258808-7afd-451b-a707-8a569ee59dbc" providerId="ADAL" clId="{7CFA5C32-15E6-4B27-B895-BE1CA809EE41}" dt="2024-12-05T19:08:15.527" v="152" actId="2696"/>
        <pc:sldMkLst>
          <pc:docMk/>
          <pc:sldMk cId="1193685131" sldId="284"/>
        </pc:sldMkLst>
      </pc:sldChg>
      <pc:sldChg chg="delSp modSp add mod ord">
        <pc:chgData name="Sanjurjo Barrio, Alicia (349B-Affiliate)" userId="97258808-7afd-451b-a707-8a569ee59dbc" providerId="ADAL" clId="{7CFA5C32-15E6-4B27-B895-BE1CA809EE41}" dt="2024-12-05T20:09:54.242" v="633"/>
        <pc:sldMkLst>
          <pc:docMk/>
          <pc:sldMk cId="1571839387" sldId="284"/>
        </pc:sldMkLst>
      </pc:sldChg>
      <pc:sldChg chg="new del">
        <pc:chgData name="Sanjurjo Barrio, Alicia (349B-Affiliate)" userId="97258808-7afd-451b-a707-8a569ee59dbc" providerId="ADAL" clId="{7CFA5C32-15E6-4B27-B895-BE1CA809EE41}" dt="2024-12-05T19:08:27.766" v="154" actId="2696"/>
        <pc:sldMkLst>
          <pc:docMk/>
          <pc:sldMk cId="3853767529" sldId="284"/>
        </pc:sldMkLst>
      </pc:sldChg>
      <pc:sldChg chg="addSp delSp modSp add mod">
        <pc:chgData name="Sanjurjo Barrio, Alicia (349B-Affiliate)" userId="97258808-7afd-451b-a707-8a569ee59dbc" providerId="ADAL" clId="{7CFA5C32-15E6-4B27-B895-BE1CA809EE41}" dt="2024-12-06T22:15:34.523" v="3828" actId="20577"/>
        <pc:sldMkLst>
          <pc:docMk/>
          <pc:sldMk cId="857266585" sldId="285"/>
        </pc:sldMkLst>
        <pc:spChg chg="mod">
          <ac:chgData name="Sanjurjo Barrio, Alicia (349B-Affiliate)" userId="97258808-7afd-451b-a707-8a569ee59dbc" providerId="ADAL" clId="{7CFA5C32-15E6-4B27-B895-BE1CA809EE41}" dt="2024-12-06T22:14:14.426" v="3752" actId="20577"/>
          <ac:spMkLst>
            <pc:docMk/>
            <pc:sldMk cId="857266585" sldId="285"/>
            <ac:spMk id="2" creationId="{A2352344-CEB6-020A-515D-BBB5B604CBE1}"/>
          </ac:spMkLst>
        </pc:spChg>
        <pc:spChg chg="add mod">
          <ac:chgData name="Sanjurjo Barrio, Alicia (349B-Affiliate)" userId="97258808-7afd-451b-a707-8a569ee59dbc" providerId="ADAL" clId="{7CFA5C32-15E6-4B27-B895-BE1CA809EE41}" dt="2024-12-06T22:15:24.139" v="3808" actId="1076"/>
          <ac:spMkLst>
            <pc:docMk/>
            <pc:sldMk cId="857266585" sldId="285"/>
            <ac:spMk id="3" creationId="{99C31FCA-8704-E1C8-1144-4E53EF62E722}"/>
          </ac:spMkLst>
        </pc:spChg>
        <pc:spChg chg="add mod">
          <ac:chgData name="Sanjurjo Barrio, Alicia (349B-Affiliate)" userId="97258808-7afd-451b-a707-8a569ee59dbc" providerId="ADAL" clId="{7CFA5C32-15E6-4B27-B895-BE1CA809EE41}" dt="2024-12-06T22:15:34.523" v="3828" actId="20577"/>
          <ac:spMkLst>
            <pc:docMk/>
            <pc:sldMk cId="857266585" sldId="285"/>
            <ac:spMk id="5" creationId="{21FBAF94-EC05-B748-B2FB-167524D2A4B7}"/>
          </ac:spMkLst>
        </pc:spChg>
        <pc:picChg chg="add mod">
          <ac:chgData name="Sanjurjo Barrio, Alicia (349B-Affiliate)" userId="97258808-7afd-451b-a707-8a569ee59dbc" providerId="ADAL" clId="{7CFA5C32-15E6-4B27-B895-BE1CA809EE41}" dt="2024-12-05T20:20:57.638" v="704" actId="1076"/>
          <ac:picMkLst>
            <pc:docMk/>
            <pc:sldMk cId="857266585" sldId="285"/>
            <ac:picMk id="7" creationId="{D33CB830-4DD7-6A67-724D-4EA5F72EE7D2}"/>
          </ac:picMkLst>
        </pc:picChg>
        <pc:picChg chg="add mod">
          <ac:chgData name="Sanjurjo Barrio, Alicia (349B-Affiliate)" userId="97258808-7afd-451b-a707-8a569ee59dbc" providerId="ADAL" clId="{7CFA5C32-15E6-4B27-B895-BE1CA809EE41}" dt="2024-12-05T20:19:23.475" v="700" actId="1076"/>
          <ac:picMkLst>
            <pc:docMk/>
            <pc:sldMk cId="857266585" sldId="285"/>
            <ac:picMk id="15" creationId="{09596841-A529-1893-BCC6-142FCED9BC48}"/>
          </ac:picMkLst>
        </pc:picChg>
      </pc:sldChg>
      <pc:sldChg chg="del">
        <pc:chgData name="Sanjurjo Barrio, Alicia (349B-Affiliate)" userId="97258808-7afd-451b-a707-8a569ee59dbc" providerId="ADAL" clId="{7CFA5C32-15E6-4B27-B895-BE1CA809EE41}" dt="2024-12-05T19:07:40.766" v="140" actId="2696"/>
        <pc:sldMkLst>
          <pc:docMk/>
          <pc:sldMk cId="1999524918" sldId="285"/>
        </pc:sldMkLst>
      </pc:sldChg>
      <pc:sldChg chg="del">
        <pc:chgData name="Sanjurjo Barrio, Alicia (349B-Affiliate)" userId="97258808-7afd-451b-a707-8a569ee59dbc" providerId="ADAL" clId="{7CFA5C32-15E6-4B27-B895-BE1CA809EE41}" dt="2024-12-05T19:07:42.854" v="141" actId="2696"/>
        <pc:sldMkLst>
          <pc:docMk/>
          <pc:sldMk cId="546967478" sldId="286"/>
        </pc:sldMkLst>
      </pc:sldChg>
      <pc:sldChg chg="addSp delSp modSp add mod">
        <pc:chgData name="Sanjurjo Barrio, Alicia (349B-Affiliate)" userId="97258808-7afd-451b-a707-8a569ee59dbc" providerId="ADAL" clId="{7CFA5C32-15E6-4B27-B895-BE1CA809EE41}" dt="2024-12-08T21:10:46.802" v="4356" actId="478"/>
        <pc:sldMkLst>
          <pc:docMk/>
          <pc:sldMk cId="1806990035" sldId="286"/>
        </pc:sldMkLst>
      </pc:sldChg>
      <pc:sldChg chg="addSp delSp modSp add mod ord">
        <pc:chgData name="Sanjurjo Barrio, Alicia (349B-Affiliate)" userId="97258808-7afd-451b-a707-8a569ee59dbc" providerId="ADAL" clId="{7CFA5C32-15E6-4B27-B895-BE1CA809EE41}" dt="2024-12-06T22:18:53.819" v="4040"/>
        <pc:sldMkLst>
          <pc:docMk/>
          <pc:sldMk cId="1056442133" sldId="287"/>
        </pc:sldMkLst>
        <pc:spChg chg="add mod">
          <ac:chgData name="Sanjurjo Barrio, Alicia (349B-Affiliate)" userId="97258808-7afd-451b-a707-8a569ee59dbc" providerId="ADAL" clId="{7CFA5C32-15E6-4B27-B895-BE1CA809EE41}" dt="2024-12-06T22:18:20.507" v="4036" actId="113"/>
          <ac:spMkLst>
            <pc:docMk/>
            <pc:sldMk cId="1056442133" sldId="287"/>
            <ac:spMk id="3" creationId="{1B133DDC-914F-3C69-9300-3E894691CFEB}"/>
          </ac:spMkLst>
        </pc:spChg>
      </pc:sldChg>
      <pc:sldChg chg="addSp modSp add mod ord">
        <pc:chgData name="Sanjurjo Barrio, Alicia (349B-Affiliate)" userId="97258808-7afd-451b-a707-8a569ee59dbc" providerId="ADAL" clId="{7CFA5C32-15E6-4B27-B895-BE1CA809EE41}" dt="2024-12-06T22:19:48.492" v="4046" actId="20577"/>
        <pc:sldMkLst>
          <pc:docMk/>
          <pc:sldMk cId="3356436387" sldId="288"/>
        </pc:sldMkLst>
      </pc:sldChg>
      <pc:sldChg chg="delSp modSp add mod">
        <pc:chgData name="Sanjurjo Barrio, Alicia (349B-Affiliate)" userId="97258808-7afd-451b-a707-8a569ee59dbc" providerId="ADAL" clId="{7CFA5C32-15E6-4B27-B895-BE1CA809EE41}" dt="2024-12-06T22:21:54.283" v="4068" actId="255"/>
        <pc:sldMkLst>
          <pc:docMk/>
          <pc:sldMk cId="192499634" sldId="289"/>
        </pc:sldMkLst>
      </pc:sldChg>
      <pc:sldChg chg="addSp delSp modSp add mod">
        <pc:chgData name="Sanjurjo Barrio, Alicia (349B-Affiliate)" userId="97258808-7afd-451b-a707-8a569ee59dbc" providerId="ADAL" clId="{7CFA5C32-15E6-4B27-B895-BE1CA809EE41}" dt="2024-12-06T23:30:41.107" v="4335" actId="1076"/>
        <pc:sldMkLst>
          <pc:docMk/>
          <pc:sldMk cId="89222198" sldId="290"/>
        </pc:sldMkLst>
      </pc:sldChg>
      <pc:sldChg chg="addSp delSp modSp add mod ord">
        <pc:chgData name="Sanjurjo Barrio, Alicia (349B-Affiliate)" userId="97258808-7afd-451b-a707-8a569ee59dbc" providerId="ADAL" clId="{7CFA5C32-15E6-4B27-B895-BE1CA809EE41}" dt="2024-12-06T22:33:11.477" v="4297"/>
        <pc:sldMkLst>
          <pc:docMk/>
          <pc:sldMk cId="1220334978" sldId="291"/>
        </pc:sldMkLst>
      </pc:sldChg>
      <pc:sldChg chg="addSp delSp modSp add mod ord">
        <pc:chgData name="Sanjurjo Barrio, Alicia (349B-Affiliate)" userId="97258808-7afd-451b-a707-8a569ee59dbc" providerId="ADAL" clId="{7CFA5C32-15E6-4B27-B895-BE1CA809EE41}" dt="2024-12-06T22:33:01.984" v="4295" actId="21"/>
        <pc:sldMkLst>
          <pc:docMk/>
          <pc:sldMk cId="859493461" sldId="292"/>
        </pc:sldMkLst>
      </pc:sldChg>
    </pc:docChg>
  </pc:docChgLst>
  <pc:docChgLst>
    <pc:chgData name="Sanjurjo Barrio, Alicia (349B-Affiliate)" userId="97258808-7afd-451b-a707-8a569ee59dbc" providerId="ADAL" clId="{A2AAEE6D-E840-4447-A42C-62D02BEB1B15}"/>
    <pc:docChg chg="undo redo custSel addSld delSld modSld sldOrd">
      <pc:chgData name="Sanjurjo Barrio, Alicia (349B-Affiliate)" userId="97258808-7afd-451b-a707-8a569ee59dbc" providerId="ADAL" clId="{A2AAEE6D-E840-4447-A42C-62D02BEB1B15}" dt="2024-12-19T22:24:21.568" v="2713" actId="20577"/>
      <pc:docMkLst>
        <pc:docMk/>
      </pc:docMkLst>
      <pc:sldChg chg="modSp mod">
        <pc:chgData name="Sanjurjo Barrio, Alicia (349B-Affiliate)" userId="97258808-7afd-451b-a707-8a569ee59dbc" providerId="ADAL" clId="{A2AAEE6D-E840-4447-A42C-62D02BEB1B15}" dt="2024-12-19T22:00:33.903" v="2573" actId="14100"/>
        <pc:sldMkLst>
          <pc:docMk/>
          <pc:sldMk cId="1301117103" sldId="257"/>
        </pc:sldMkLst>
        <pc:spChg chg="mod">
          <ac:chgData name="Sanjurjo Barrio, Alicia (349B-Affiliate)" userId="97258808-7afd-451b-a707-8a569ee59dbc" providerId="ADAL" clId="{A2AAEE6D-E840-4447-A42C-62D02BEB1B15}" dt="2024-12-19T17:42:01.272" v="7" actId="20577"/>
          <ac:spMkLst>
            <pc:docMk/>
            <pc:sldMk cId="1301117103" sldId="257"/>
            <ac:spMk id="2" creationId="{2C4F746A-6AB4-7796-B064-C46CBEC15259}"/>
          </ac:spMkLst>
        </pc:spChg>
        <pc:spChg chg="mod">
          <ac:chgData name="Sanjurjo Barrio, Alicia (349B-Affiliate)" userId="97258808-7afd-451b-a707-8a569ee59dbc" providerId="ADAL" clId="{A2AAEE6D-E840-4447-A42C-62D02BEB1B15}" dt="2024-12-19T18:26:40.668" v="97" actId="20577"/>
          <ac:spMkLst>
            <pc:docMk/>
            <pc:sldMk cId="1301117103" sldId="257"/>
            <ac:spMk id="5" creationId="{933CDEDD-0AD5-3176-AD1F-20D9280387F5}"/>
          </ac:spMkLst>
        </pc:spChg>
        <pc:picChg chg="mod">
          <ac:chgData name="Sanjurjo Barrio, Alicia (349B-Affiliate)" userId="97258808-7afd-451b-a707-8a569ee59dbc" providerId="ADAL" clId="{A2AAEE6D-E840-4447-A42C-62D02BEB1B15}" dt="2024-12-19T22:00:33.903" v="2573" actId="14100"/>
          <ac:picMkLst>
            <pc:docMk/>
            <pc:sldMk cId="1301117103" sldId="257"/>
            <ac:picMk id="1026" creationId="{A7EAF17E-D311-44B0-2A2F-8F6C910A6F4F}"/>
          </ac:picMkLst>
        </pc:picChg>
      </pc:sldChg>
      <pc:sldChg chg="del">
        <pc:chgData name="Sanjurjo Barrio, Alicia (349B-Affiliate)" userId="97258808-7afd-451b-a707-8a569ee59dbc" providerId="ADAL" clId="{A2AAEE6D-E840-4447-A42C-62D02BEB1B15}" dt="2024-12-19T21:59:20.213" v="2570" actId="47"/>
        <pc:sldMkLst>
          <pc:docMk/>
          <pc:sldMk cId="1124948956" sldId="264"/>
        </pc:sldMkLst>
      </pc:sldChg>
      <pc:sldChg chg="del">
        <pc:chgData name="Sanjurjo Barrio, Alicia (349B-Affiliate)" userId="97258808-7afd-451b-a707-8a569ee59dbc" providerId="ADAL" clId="{A2AAEE6D-E840-4447-A42C-62D02BEB1B15}" dt="2024-12-19T21:59:20.213" v="2570" actId="47"/>
        <pc:sldMkLst>
          <pc:docMk/>
          <pc:sldMk cId="3469335780" sldId="265"/>
        </pc:sldMkLst>
      </pc:sldChg>
      <pc:sldChg chg="addSp modSp mod">
        <pc:chgData name="Sanjurjo Barrio, Alicia (349B-Affiliate)" userId="97258808-7afd-451b-a707-8a569ee59dbc" providerId="ADAL" clId="{A2AAEE6D-E840-4447-A42C-62D02BEB1B15}" dt="2024-12-19T18:29:15.184" v="114" actId="1076"/>
        <pc:sldMkLst>
          <pc:docMk/>
          <pc:sldMk cId="2146347292" sldId="269"/>
        </pc:sldMkLst>
        <pc:picChg chg="add mod">
          <ac:chgData name="Sanjurjo Barrio, Alicia (349B-Affiliate)" userId="97258808-7afd-451b-a707-8a569ee59dbc" providerId="ADAL" clId="{A2AAEE6D-E840-4447-A42C-62D02BEB1B15}" dt="2024-12-19T18:29:15.184" v="114" actId="1076"/>
          <ac:picMkLst>
            <pc:docMk/>
            <pc:sldMk cId="2146347292" sldId="269"/>
            <ac:picMk id="7" creationId="{42F78F7B-4B9A-D9AC-4161-CC45A187B2C2}"/>
          </ac:picMkLst>
        </pc:picChg>
      </pc:sldChg>
      <pc:sldChg chg="del">
        <pc:chgData name="Sanjurjo Barrio, Alicia (349B-Affiliate)" userId="97258808-7afd-451b-a707-8a569ee59dbc" providerId="ADAL" clId="{A2AAEE6D-E840-4447-A42C-62D02BEB1B15}" dt="2024-12-19T21:59:20.213" v="2570" actId="47"/>
        <pc:sldMkLst>
          <pc:docMk/>
          <pc:sldMk cId="266307091" sldId="270"/>
        </pc:sldMkLst>
      </pc:sldChg>
      <pc:sldChg chg="del">
        <pc:chgData name="Sanjurjo Barrio, Alicia (349B-Affiliate)" userId="97258808-7afd-451b-a707-8a569ee59dbc" providerId="ADAL" clId="{A2AAEE6D-E840-4447-A42C-62D02BEB1B15}" dt="2024-12-19T21:59:20.213" v="2570" actId="47"/>
        <pc:sldMkLst>
          <pc:docMk/>
          <pc:sldMk cId="4156065764" sldId="272"/>
        </pc:sldMkLst>
      </pc:sldChg>
      <pc:sldChg chg="del">
        <pc:chgData name="Sanjurjo Barrio, Alicia (349B-Affiliate)" userId="97258808-7afd-451b-a707-8a569ee59dbc" providerId="ADAL" clId="{A2AAEE6D-E840-4447-A42C-62D02BEB1B15}" dt="2024-12-19T21:59:20.213" v="2570" actId="47"/>
        <pc:sldMkLst>
          <pc:docMk/>
          <pc:sldMk cId="3074970625" sldId="274"/>
        </pc:sldMkLst>
      </pc:sldChg>
      <pc:sldChg chg="del ord">
        <pc:chgData name="Sanjurjo Barrio, Alicia (349B-Affiliate)" userId="97258808-7afd-451b-a707-8a569ee59dbc" providerId="ADAL" clId="{A2AAEE6D-E840-4447-A42C-62D02BEB1B15}" dt="2024-12-19T19:15:42.453" v="1711" actId="2696"/>
        <pc:sldMkLst>
          <pc:docMk/>
          <pc:sldMk cId="1632519118" sldId="275"/>
        </pc:sldMkLst>
      </pc:sldChg>
      <pc:sldChg chg="del">
        <pc:chgData name="Sanjurjo Barrio, Alicia (349B-Affiliate)" userId="97258808-7afd-451b-a707-8a569ee59dbc" providerId="ADAL" clId="{A2AAEE6D-E840-4447-A42C-62D02BEB1B15}" dt="2024-12-19T21:59:20.213" v="2570" actId="47"/>
        <pc:sldMkLst>
          <pc:docMk/>
          <pc:sldMk cId="1867910072" sldId="276"/>
        </pc:sldMkLst>
      </pc:sldChg>
      <pc:sldChg chg="del">
        <pc:chgData name="Sanjurjo Barrio, Alicia (349B-Affiliate)" userId="97258808-7afd-451b-a707-8a569ee59dbc" providerId="ADAL" clId="{A2AAEE6D-E840-4447-A42C-62D02BEB1B15}" dt="2024-12-19T21:59:20.213" v="2570" actId="47"/>
        <pc:sldMkLst>
          <pc:docMk/>
          <pc:sldMk cId="2789452304" sldId="278"/>
        </pc:sldMkLst>
      </pc:sldChg>
      <pc:sldChg chg="del">
        <pc:chgData name="Sanjurjo Barrio, Alicia (349B-Affiliate)" userId="97258808-7afd-451b-a707-8a569ee59dbc" providerId="ADAL" clId="{A2AAEE6D-E840-4447-A42C-62D02BEB1B15}" dt="2024-12-19T21:59:20.213" v="2570" actId="47"/>
        <pc:sldMkLst>
          <pc:docMk/>
          <pc:sldMk cId="3676945368" sldId="280"/>
        </pc:sldMkLst>
      </pc:sldChg>
      <pc:sldChg chg="del">
        <pc:chgData name="Sanjurjo Barrio, Alicia (349B-Affiliate)" userId="97258808-7afd-451b-a707-8a569ee59dbc" providerId="ADAL" clId="{A2AAEE6D-E840-4447-A42C-62D02BEB1B15}" dt="2024-12-19T21:59:20.213" v="2570" actId="47"/>
        <pc:sldMkLst>
          <pc:docMk/>
          <pc:sldMk cId="2986619785" sldId="281"/>
        </pc:sldMkLst>
      </pc:sldChg>
      <pc:sldChg chg="addSp delSp modSp mod ord setBg">
        <pc:chgData name="Sanjurjo Barrio, Alicia (349B-Affiliate)" userId="97258808-7afd-451b-a707-8a569ee59dbc" providerId="ADAL" clId="{A2AAEE6D-E840-4447-A42C-62D02BEB1B15}" dt="2024-12-19T22:02:30.221" v="2595" actId="207"/>
        <pc:sldMkLst>
          <pc:docMk/>
          <pc:sldMk cId="954808574" sldId="283"/>
        </pc:sldMkLst>
        <pc:spChg chg="mod">
          <ac:chgData name="Sanjurjo Barrio, Alicia (349B-Affiliate)" userId="97258808-7afd-451b-a707-8a569ee59dbc" providerId="ADAL" clId="{A2AAEE6D-E840-4447-A42C-62D02BEB1B15}" dt="2024-12-19T18:27:34.775" v="101" actId="207"/>
          <ac:spMkLst>
            <pc:docMk/>
            <pc:sldMk cId="954808574" sldId="283"/>
            <ac:spMk id="2" creationId="{6F5DB33C-FCDD-55C6-A68A-FB830E17B291}"/>
          </ac:spMkLst>
        </pc:spChg>
        <pc:spChg chg="add mod">
          <ac:chgData name="Sanjurjo Barrio, Alicia (349B-Affiliate)" userId="97258808-7afd-451b-a707-8a569ee59dbc" providerId="ADAL" clId="{A2AAEE6D-E840-4447-A42C-62D02BEB1B15}" dt="2024-12-19T22:02:30.221" v="2595" actId="207"/>
          <ac:spMkLst>
            <pc:docMk/>
            <pc:sldMk cId="954808574" sldId="283"/>
            <ac:spMk id="3" creationId="{C410B64F-5B8B-9F57-9AEB-3F2ED0EEEFB0}"/>
          </ac:spMkLst>
        </pc:spChg>
        <pc:spChg chg="mod">
          <ac:chgData name="Sanjurjo Barrio, Alicia (349B-Affiliate)" userId="97258808-7afd-451b-a707-8a569ee59dbc" providerId="ADAL" clId="{A2AAEE6D-E840-4447-A42C-62D02BEB1B15}" dt="2024-12-19T18:27:15.474" v="99" actId="208"/>
          <ac:spMkLst>
            <pc:docMk/>
            <pc:sldMk cId="954808574" sldId="283"/>
            <ac:spMk id="4" creationId="{2E73A88B-1BCD-9E12-85BD-0E3B4CF4CFD1}"/>
          </ac:spMkLst>
        </pc:spChg>
        <pc:cxnChg chg="mod">
          <ac:chgData name="Sanjurjo Barrio, Alicia (349B-Affiliate)" userId="97258808-7afd-451b-a707-8a569ee59dbc" providerId="ADAL" clId="{A2AAEE6D-E840-4447-A42C-62D02BEB1B15}" dt="2024-12-19T18:27:24.486" v="100" actId="208"/>
          <ac:cxnSpMkLst>
            <pc:docMk/>
            <pc:sldMk cId="954808574" sldId="283"/>
            <ac:cxnSpMk id="8" creationId="{5C7375FF-5F0B-92E5-C1DB-A4EBA8016C60}"/>
          </ac:cxnSpMkLst>
        </pc:cxnChg>
      </pc:sldChg>
      <pc:sldChg chg="del">
        <pc:chgData name="Sanjurjo Barrio, Alicia (349B-Affiliate)" userId="97258808-7afd-451b-a707-8a569ee59dbc" providerId="ADAL" clId="{A2AAEE6D-E840-4447-A42C-62D02BEB1B15}" dt="2024-12-19T21:59:20.213" v="2570" actId="47"/>
        <pc:sldMkLst>
          <pc:docMk/>
          <pc:sldMk cId="1571839387" sldId="284"/>
        </pc:sldMkLst>
      </pc:sldChg>
      <pc:sldChg chg="del">
        <pc:chgData name="Sanjurjo Barrio, Alicia (349B-Affiliate)" userId="97258808-7afd-451b-a707-8a569ee59dbc" providerId="ADAL" clId="{A2AAEE6D-E840-4447-A42C-62D02BEB1B15}" dt="2024-12-19T21:59:20.213" v="2570" actId="47"/>
        <pc:sldMkLst>
          <pc:docMk/>
          <pc:sldMk cId="1806990035" sldId="286"/>
        </pc:sldMkLst>
      </pc:sldChg>
      <pc:sldChg chg="addSp delSp modSp mod modNotesTx">
        <pc:chgData name="Sanjurjo Barrio, Alicia (349B-Affiliate)" userId="97258808-7afd-451b-a707-8a569ee59dbc" providerId="ADAL" clId="{A2AAEE6D-E840-4447-A42C-62D02BEB1B15}" dt="2024-12-19T22:24:21.568" v="2713" actId="20577"/>
        <pc:sldMkLst>
          <pc:docMk/>
          <pc:sldMk cId="1056442133" sldId="287"/>
        </pc:sldMkLst>
        <pc:spChg chg="mod">
          <ac:chgData name="Sanjurjo Barrio, Alicia (349B-Affiliate)" userId="97258808-7afd-451b-a707-8a569ee59dbc" providerId="ADAL" clId="{A2AAEE6D-E840-4447-A42C-62D02BEB1B15}" dt="2024-12-19T18:48:09.803" v="756" actId="21"/>
          <ac:spMkLst>
            <pc:docMk/>
            <pc:sldMk cId="1056442133" sldId="287"/>
            <ac:spMk id="3" creationId="{1B133DDC-914F-3C69-9300-3E894691CFEB}"/>
          </ac:spMkLst>
        </pc:spChg>
        <pc:spChg chg="mod">
          <ac:chgData name="Sanjurjo Barrio, Alicia (349B-Affiliate)" userId="97258808-7afd-451b-a707-8a569ee59dbc" providerId="ADAL" clId="{A2AAEE6D-E840-4447-A42C-62D02BEB1B15}" dt="2024-12-19T18:25:40.781" v="89" actId="255"/>
          <ac:spMkLst>
            <pc:docMk/>
            <pc:sldMk cId="1056442133" sldId="287"/>
            <ac:spMk id="4" creationId="{08D58A5F-768E-EDE0-F2F3-989AD694B437}"/>
          </ac:spMkLst>
        </pc:spChg>
        <pc:spChg chg="add mod">
          <ac:chgData name="Sanjurjo Barrio, Alicia (349B-Affiliate)" userId="97258808-7afd-451b-a707-8a569ee59dbc" providerId="ADAL" clId="{A2AAEE6D-E840-4447-A42C-62D02BEB1B15}" dt="2024-12-19T22:01:01.510" v="2585" actId="20577"/>
          <ac:spMkLst>
            <pc:docMk/>
            <pc:sldMk cId="1056442133" sldId="287"/>
            <ac:spMk id="8" creationId="{B618EF0B-A3B3-9538-4574-6AE917071955}"/>
          </ac:spMkLst>
        </pc:spChg>
        <pc:spChg chg="add mod ord">
          <ac:chgData name="Sanjurjo Barrio, Alicia (349B-Affiliate)" userId="97258808-7afd-451b-a707-8a569ee59dbc" providerId="ADAL" clId="{A2AAEE6D-E840-4447-A42C-62D02BEB1B15}" dt="2024-12-19T18:25:16.199" v="85" actId="167"/>
          <ac:spMkLst>
            <pc:docMk/>
            <pc:sldMk cId="1056442133" sldId="287"/>
            <ac:spMk id="12" creationId="{A1C24521-3A82-D27F-9A22-65B7522B0D18}"/>
          </ac:spMkLst>
        </pc:spChg>
        <pc:spChg chg="add mod">
          <ac:chgData name="Sanjurjo Barrio, Alicia (349B-Affiliate)" userId="97258808-7afd-451b-a707-8a569ee59dbc" providerId="ADAL" clId="{A2AAEE6D-E840-4447-A42C-62D02BEB1B15}" dt="2024-12-19T22:24:21.568" v="2713" actId="20577"/>
          <ac:spMkLst>
            <pc:docMk/>
            <pc:sldMk cId="1056442133" sldId="287"/>
            <ac:spMk id="16" creationId="{F7376049-4E89-3C9A-9EDC-A6BAE385AB5E}"/>
          </ac:spMkLst>
        </pc:spChg>
        <pc:picChg chg="add mod">
          <ac:chgData name="Sanjurjo Barrio, Alicia (349B-Affiliate)" userId="97258808-7afd-451b-a707-8a569ee59dbc" providerId="ADAL" clId="{A2AAEE6D-E840-4447-A42C-62D02BEB1B15}" dt="2024-12-19T18:33:08.625" v="135" actId="1076"/>
          <ac:picMkLst>
            <pc:docMk/>
            <pc:sldMk cId="1056442133" sldId="287"/>
            <ac:picMk id="14" creationId="{1D8CD084-5B0F-E27E-7042-7FA33E54BAA1}"/>
          </ac:picMkLst>
        </pc:picChg>
        <pc:cxnChg chg="add mod">
          <ac:chgData name="Sanjurjo Barrio, Alicia (349B-Affiliate)" userId="97258808-7afd-451b-a707-8a569ee59dbc" providerId="ADAL" clId="{A2AAEE6D-E840-4447-A42C-62D02BEB1B15}" dt="2024-12-19T18:24:45.518" v="81" actId="208"/>
          <ac:cxnSpMkLst>
            <pc:docMk/>
            <pc:sldMk cId="1056442133" sldId="287"/>
            <ac:cxnSpMk id="9" creationId="{9CFABBF2-3CC8-E61A-2A2B-991AED1EA354}"/>
          </ac:cxnSpMkLst>
        </pc:cxnChg>
      </pc:sldChg>
      <pc:sldChg chg="del">
        <pc:chgData name="Sanjurjo Barrio, Alicia (349B-Affiliate)" userId="97258808-7afd-451b-a707-8a569ee59dbc" providerId="ADAL" clId="{A2AAEE6D-E840-4447-A42C-62D02BEB1B15}" dt="2024-12-19T21:59:20.213" v="2570" actId="47"/>
        <pc:sldMkLst>
          <pc:docMk/>
          <pc:sldMk cId="3356436387" sldId="288"/>
        </pc:sldMkLst>
      </pc:sldChg>
      <pc:sldChg chg="del ord">
        <pc:chgData name="Sanjurjo Barrio, Alicia (349B-Affiliate)" userId="97258808-7afd-451b-a707-8a569ee59dbc" providerId="ADAL" clId="{A2AAEE6D-E840-4447-A42C-62D02BEB1B15}" dt="2024-12-19T19:14:43.826" v="1710" actId="2696"/>
        <pc:sldMkLst>
          <pc:docMk/>
          <pc:sldMk cId="192499634" sldId="289"/>
        </pc:sldMkLst>
      </pc:sldChg>
      <pc:sldChg chg="del">
        <pc:chgData name="Sanjurjo Barrio, Alicia (349B-Affiliate)" userId="97258808-7afd-451b-a707-8a569ee59dbc" providerId="ADAL" clId="{A2AAEE6D-E840-4447-A42C-62D02BEB1B15}" dt="2024-12-19T21:59:20.213" v="2570" actId="47"/>
        <pc:sldMkLst>
          <pc:docMk/>
          <pc:sldMk cId="89222198" sldId="290"/>
        </pc:sldMkLst>
      </pc:sldChg>
      <pc:sldChg chg="del">
        <pc:chgData name="Sanjurjo Barrio, Alicia (349B-Affiliate)" userId="97258808-7afd-451b-a707-8a569ee59dbc" providerId="ADAL" clId="{A2AAEE6D-E840-4447-A42C-62D02BEB1B15}" dt="2024-12-19T21:59:20.213" v="2570" actId="47"/>
        <pc:sldMkLst>
          <pc:docMk/>
          <pc:sldMk cId="1220334978" sldId="291"/>
        </pc:sldMkLst>
      </pc:sldChg>
      <pc:sldChg chg="del">
        <pc:chgData name="Sanjurjo Barrio, Alicia (349B-Affiliate)" userId="97258808-7afd-451b-a707-8a569ee59dbc" providerId="ADAL" clId="{A2AAEE6D-E840-4447-A42C-62D02BEB1B15}" dt="2024-12-19T21:59:20.213" v="2570" actId="47"/>
        <pc:sldMkLst>
          <pc:docMk/>
          <pc:sldMk cId="859493461" sldId="292"/>
        </pc:sldMkLst>
      </pc:sldChg>
      <pc:sldChg chg="del">
        <pc:chgData name="Sanjurjo Barrio, Alicia (349B-Affiliate)" userId="97258808-7afd-451b-a707-8a569ee59dbc" providerId="ADAL" clId="{A2AAEE6D-E840-4447-A42C-62D02BEB1B15}" dt="2024-12-19T21:59:37.118" v="2571" actId="47"/>
        <pc:sldMkLst>
          <pc:docMk/>
          <pc:sldMk cId="3283563692" sldId="294"/>
        </pc:sldMkLst>
      </pc:sldChg>
      <pc:sldChg chg="del">
        <pc:chgData name="Sanjurjo Barrio, Alicia (349B-Affiliate)" userId="97258808-7afd-451b-a707-8a569ee59dbc" providerId="ADAL" clId="{A2AAEE6D-E840-4447-A42C-62D02BEB1B15}" dt="2024-12-19T22:01:48.271" v="2591" actId="47"/>
        <pc:sldMkLst>
          <pc:docMk/>
          <pc:sldMk cId="2291457748" sldId="298"/>
        </pc:sldMkLst>
      </pc:sldChg>
      <pc:sldChg chg="addSp delSp modSp add del mod">
        <pc:chgData name="Sanjurjo Barrio, Alicia (349B-Affiliate)" userId="97258808-7afd-451b-a707-8a569ee59dbc" providerId="ADAL" clId="{A2AAEE6D-E840-4447-A42C-62D02BEB1B15}" dt="2024-12-19T18:29:32.998" v="115" actId="47"/>
        <pc:sldMkLst>
          <pc:docMk/>
          <pc:sldMk cId="995591203" sldId="300"/>
        </pc:sldMkLst>
      </pc:sldChg>
      <pc:sldChg chg="add del">
        <pc:chgData name="Sanjurjo Barrio, Alicia (349B-Affiliate)" userId="97258808-7afd-451b-a707-8a569ee59dbc" providerId="ADAL" clId="{A2AAEE6D-E840-4447-A42C-62D02BEB1B15}" dt="2024-12-19T17:54:27.430" v="72" actId="2890"/>
        <pc:sldMkLst>
          <pc:docMk/>
          <pc:sldMk cId="1540589028" sldId="300"/>
        </pc:sldMkLst>
      </pc:sldChg>
      <pc:sldChg chg="addSp delSp modSp add mod ord">
        <pc:chgData name="Sanjurjo Barrio, Alicia (349B-Affiliate)" userId="97258808-7afd-451b-a707-8a569ee59dbc" providerId="ADAL" clId="{A2AAEE6D-E840-4447-A42C-62D02BEB1B15}" dt="2024-12-19T19:04:55.480" v="1485"/>
        <pc:sldMkLst>
          <pc:docMk/>
          <pc:sldMk cId="2922227174" sldId="300"/>
        </pc:sldMkLst>
        <pc:spChg chg="add mod">
          <ac:chgData name="Sanjurjo Barrio, Alicia (349B-Affiliate)" userId="97258808-7afd-451b-a707-8a569ee59dbc" providerId="ADAL" clId="{A2AAEE6D-E840-4447-A42C-62D02BEB1B15}" dt="2024-12-19T18:54:53.878" v="1301" actId="123"/>
          <ac:spMkLst>
            <pc:docMk/>
            <pc:sldMk cId="2922227174" sldId="300"/>
            <ac:spMk id="5" creationId="{2FA49BF0-FFE4-7CA7-1D46-D86616C5C341}"/>
          </ac:spMkLst>
        </pc:spChg>
        <pc:spChg chg="mod">
          <ac:chgData name="Sanjurjo Barrio, Alicia (349B-Affiliate)" userId="97258808-7afd-451b-a707-8a569ee59dbc" providerId="ADAL" clId="{A2AAEE6D-E840-4447-A42C-62D02BEB1B15}" dt="2024-12-19T19:01:23.954" v="1441" actId="20577"/>
          <ac:spMkLst>
            <pc:docMk/>
            <pc:sldMk cId="2922227174" sldId="300"/>
            <ac:spMk id="8" creationId="{AA8452B0-406C-2CD1-F4AB-365FC902092B}"/>
          </ac:spMkLst>
        </pc:spChg>
      </pc:sldChg>
      <pc:sldChg chg="addSp delSp modSp add mod ord">
        <pc:chgData name="Sanjurjo Barrio, Alicia (349B-Affiliate)" userId="97258808-7afd-451b-a707-8a569ee59dbc" providerId="ADAL" clId="{A2AAEE6D-E840-4447-A42C-62D02BEB1B15}" dt="2024-12-19T22:24:09.133" v="2674" actId="27636"/>
        <pc:sldMkLst>
          <pc:docMk/>
          <pc:sldMk cId="124306470" sldId="301"/>
        </pc:sldMkLst>
        <pc:spChg chg="mod">
          <ac:chgData name="Sanjurjo Barrio, Alicia (349B-Affiliate)" userId="97258808-7afd-451b-a707-8a569ee59dbc" providerId="ADAL" clId="{A2AAEE6D-E840-4447-A42C-62D02BEB1B15}" dt="2024-12-19T18:46:36.101" v="657" actId="20577"/>
          <ac:spMkLst>
            <pc:docMk/>
            <pc:sldMk cId="124306470" sldId="301"/>
            <ac:spMk id="8" creationId="{F1F83C2B-D4E2-8607-9C78-01897D81A52B}"/>
          </ac:spMkLst>
        </pc:spChg>
      </pc:sldChg>
      <pc:sldChg chg="addSp delSp modSp add mod ord modNotesTx">
        <pc:chgData name="Sanjurjo Barrio, Alicia (349B-Affiliate)" userId="97258808-7afd-451b-a707-8a569ee59dbc" providerId="ADAL" clId="{A2AAEE6D-E840-4447-A42C-62D02BEB1B15}" dt="2024-12-19T22:01:27.512" v="2586" actId="1076"/>
        <pc:sldMkLst>
          <pc:docMk/>
          <pc:sldMk cId="2659093640" sldId="302"/>
        </pc:sldMkLst>
        <pc:spChg chg="add mod">
          <ac:chgData name="Sanjurjo Barrio, Alicia (349B-Affiliate)" userId="97258808-7afd-451b-a707-8a569ee59dbc" providerId="ADAL" clId="{A2AAEE6D-E840-4447-A42C-62D02BEB1B15}" dt="2024-12-19T19:10:32.894" v="1549" actId="20577"/>
          <ac:spMkLst>
            <pc:docMk/>
            <pc:sldMk cId="2659093640" sldId="302"/>
            <ac:spMk id="3" creationId="{5818D17F-747F-9CB4-482F-24CDECF0B504}"/>
          </ac:spMkLst>
        </pc:spChg>
        <pc:spChg chg="mod">
          <ac:chgData name="Sanjurjo Barrio, Alicia (349B-Affiliate)" userId="97258808-7afd-451b-a707-8a569ee59dbc" providerId="ADAL" clId="{A2AAEE6D-E840-4447-A42C-62D02BEB1B15}" dt="2024-12-19T18:52:05.646" v="1099" actId="20577"/>
          <ac:spMkLst>
            <pc:docMk/>
            <pc:sldMk cId="2659093640" sldId="302"/>
            <ac:spMk id="8" creationId="{12F7F1EF-F5B0-23D6-A95C-017167A21307}"/>
          </ac:spMkLst>
        </pc:spChg>
        <pc:spChg chg="add mod">
          <ac:chgData name="Sanjurjo Barrio, Alicia (349B-Affiliate)" userId="97258808-7afd-451b-a707-8a569ee59dbc" providerId="ADAL" clId="{A2AAEE6D-E840-4447-A42C-62D02BEB1B15}" dt="2024-12-19T22:01:27.512" v="2586" actId="1076"/>
          <ac:spMkLst>
            <pc:docMk/>
            <pc:sldMk cId="2659093640" sldId="302"/>
            <ac:spMk id="10" creationId="{060CDABF-8E7F-DDF5-041C-A6861E8D80CB}"/>
          </ac:spMkLst>
        </pc:spChg>
        <pc:spChg chg="add mod">
          <ac:chgData name="Sanjurjo Barrio, Alicia (349B-Affiliate)" userId="97258808-7afd-451b-a707-8a569ee59dbc" providerId="ADAL" clId="{A2AAEE6D-E840-4447-A42C-62D02BEB1B15}" dt="2024-12-19T22:01:27.512" v="2586" actId="1076"/>
          <ac:spMkLst>
            <pc:docMk/>
            <pc:sldMk cId="2659093640" sldId="302"/>
            <ac:spMk id="11" creationId="{C80A7B8A-F8E7-66CD-8798-6728D83C0B47}"/>
          </ac:spMkLst>
        </pc:spChg>
        <pc:spChg chg="add mod">
          <ac:chgData name="Sanjurjo Barrio, Alicia (349B-Affiliate)" userId="97258808-7afd-451b-a707-8a569ee59dbc" providerId="ADAL" clId="{A2AAEE6D-E840-4447-A42C-62D02BEB1B15}" dt="2024-12-19T22:01:27.512" v="2586" actId="1076"/>
          <ac:spMkLst>
            <pc:docMk/>
            <pc:sldMk cId="2659093640" sldId="302"/>
            <ac:spMk id="13" creationId="{61F0DF36-E3A4-16F4-C50A-D1F3D749A691}"/>
          </ac:spMkLst>
        </pc:spChg>
        <pc:spChg chg="add mod">
          <ac:chgData name="Sanjurjo Barrio, Alicia (349B-Affiliate)" userId="97258808-7afd-451b-a707-8a569ee59dbc" providerId="ADAL" clId="{A2AAEE6D-E840-4447-A42C-62D02BEB1B15}" dt="2024-12-19T22:01:27.512" v="2586" actId="1076"/>
          <ac:spMkLst>
            <pc:docMk/>
            <pc:sldMk cId="2659093640" sldId="302"/>
            <ac:spMk id="15" creationId="{7BC9CB0B-1E7C-7BE0-6168-F17CF8DE9652}"/>
          </ac:spMkLst>
        </pc:spChg>
        <pc:spChg chg="add mod">
          <ac:chgData name="Sanjurjo Barrio, Alicia (349B-Affiliate)" userId="97258808-7afd-451b-a707-8a569ee59dbc" providerId="ADAL" clId="{A2AAEE6D-E840-4447-A42C-62D02BEB1B15}" dt="2024-12-19T22:01:27.512" v="2586" actId="1076"/>
          <ac:spMkLst>
            <pc:docMk/>
            <pc:sldMk cId="2659093640" sldId="302"/>
            <ac:spMk id="16" creationId="{6260DC4B-6D32-B453-E14F-A6C67E655D93}"/>
          </ac:spMkLst>
        </pc:spChg>
        <pc:picChg chg="add mod">
          <ac:chgData name="Sanjurjo Barrio, Alicia (349B-Affiliate)" userId="97258808-7afd-451b-a707-8a569ee59dbc" providerId="ADAL" clId="{A2AAEE6D-E840-4447-A42C-62D02BEB1B15}" dt="2024-12-19T18:55:43.459" v="1313" actId="1076"/>
          <ac:picMkLst>
            <pc:docMk/>
            <pc:sldMk cId="2659093640" sldId="302"/>
            <ac:picMk id="6" creationId="{9F6A72ED-8245-D7F9-24B9-C9A68B16AAD2}"/>
          </ac:picMkLst>
        </pc:picChg>
        <pc:picChg chg="add mod modCrop">
          <ac:chgData name="Sanjurjo Barrio, Alicia (349B-Affiliate)" userId="97258808-7afd-451b-a707-8a569ee59dbc" providerId="ADAL" clId="{A2AAEE6D-E840-4447-A42C-62D02BEB1B15}" dt="2024-12-19T18:55:41.240" v="1312" actId="1076"/>
          <ac:picMkLst>
            <pc:docMk/>
            <pc:sldMk cId="2659093640" sldId="302"/>
            <ac:picMk id="7" creationId="{6FF1A0B0-3DD9-8FAE-C053-6ABD76758A05}"/>
          </ac:picMkLst>
        </pc:picChg>
      </pc:sldChg>
      <pc:sldChg chg="add del">
        <pc:chgData name="Sanjurjo Barrio, Alicia (349B-Affiliate)" userId="97258808-7afd-451b-a707-8a569ee59dbc" providerId="ADAL" clId="{A2AAEE6D-E840-4447-A42C-62D02BEB1B15}" dt="2024-12-19T19:05:12.548" v="1486" actId="2696"/>
        <pc:sldMkLst>
          <pc:docMk/>
          <pc:sldMk cId="3776339043" sldId="303"/>
        </pc:sldMkLst>
      </pc:sldChg>
      <pc:sldChg chg="add del">
        <pc:chgData name="Sanjurjo Barrio, Alicia (349B-Affiliate)" userId="97258808-7afd-451b-a707-8a569ee59dbc" providerId="ADAL" clId="{A2AAEE6D-E840-4447-A42C-62D02BEB1B15}" dt="2024-12-19T19:08:39.647" v="1531" actId="2696"/>
        <pc:sldMkLst>
          <pc:docMk/>
          <pc:sldMk cId="2144684976" sldId="304"/>
        </pc:sldMkLst>
      </pc:sldChg>
      <pc:sldChg chg="add ord">
        <pc:chgData name="Sanjurjo Barrio, Alicia (349B-Affiliate)" userId="97258808-7afd-451b-a707-8a569ee59dbc" providerId="ADAL" clId="{A2AAEE6D-E840-4447-A42C-62D02BEB1B15}" dt="2024-12-19T22:01:46.734" v="2590"/>
        <pc:sldMkLst>
          <pc:docMk/>
          <pc:sldMk cId="763151363" sldId="305"/>
        </pc:sldMkLst>
      </pc:sldChg>
      <pc:sldChg chg="addSp delSp modSp add mod ord">
        <pc:chgData name="Sanjurjo Barrio, Alicia (349B-Affiliate)" userId="97258808-7afd-451b-a707-8a569ee59dbc" providerId="ADAL" clId="{A2AAEE6D-E840-4447-A42C-62D02BEB1B15}" dt="2024-12-19T19:04:37.207" v="1483"/>
        <pc:sldMkLst>
          <pc:docMk/>
          <pc:sldMk cId="634627633" sldId="306"/>
        </pc:sldMkLst>
        <pc:spChg chg="mod">
          <ac:chgData name="Sanjurjo Barrio, Alicia (349B-Affiliate)" userId="97258808-7afd-451b-a707-8a569ee59dbc" providerId="ADAL" clId="{A2AAEE6D-E840-4447-A42C-62D02BEB1B15}" dt="2024-12-19T19:03:38.281" v="1472" actId="255"/>
          <ac:spMkLst>
            <pc:docMk/>
            <pc:sldMk cId="634627633" sldId="306"/>
            <ac:spMk id="5" creationId="{05A576A4-B2FA-1671-B9C5-46E22EB7C30B}"/>
          </ac:spMkLst>
        </pc:spChg>
        <pc:spChg chg="add mod">
          <ac:chgData name="Sanjurjo Barrio, Alicia (349B-Affiliate)" userId="97258808-7afd-451b-a707-8a569ee59dbc" providerId="ADAL" clId="{A2AAEE6D-E840-4447-A42C-62D02BEB1B15}" dt="2024-12-19T19:04:26.852" v="1481" actId="1076"/>
          <ac:spMkLst>
            <pc:docMk/>
            <pc:sldMk cId="634627633" sldId="306"/>
            <ac:spMk id="6" creationId="{66FB6F17-18B5-A5F3-C486-5DDAD223449A}"/>
          </ac:spMkLst>
        </pc:spChg>
        <pc:spChg chg="add mod">
          <ac:chgData name="Sanjurjo Barrio, Alicia (349B-Affiliate)" userId="97258808-7afd-451b-a707-8a569ee59dbc" providerId="ADAL" clId="{A2AAEE6D-E840-4447-A42C-62D02BEB1B15}" dt="2024-12-19T19:04:09.698" v="1478" actId="113"/>
          <ac:spMkLst>
            <pc:docMk/>
            <pc:sldMk cId="634627633" sldId="306"/>
            <ac:spMk id="10" creationId="{EDBE499B-BFD7-2802-3D13-BDEC2ADBDD80}"/>
          </ac:spMkLst>
        </pc:spChg>
        <pc:cxnChg chg="add mod">
          <ac:chgData name="Sanjurjo Barrio, Alicia (349B-Affiliate)" userId="97258808-7afd-451b-a707-8a569ee59dbc" providerId="ADAL" clId="{A2AAEE6D-E840-4447-A42C-62D02BEB1B15}" dt="2024-12-19T19:04:18.723" v="1479" actId="208"/>
          <ac:cxnSpMkLst>
            <pc:docMk/>
            <pc:sldMk cId="634627633" sldId="306"/>
            <ac:cxnSpMk id="7" creationId="{CB1A3D44-535E-E23D-0A07-21F1714EFA8B}"/>
          </ac:cxnSpMkLst>
        </pc:cxnChg>
      </pc:sldChg>
      <pc:sldChg chg="addSp delSp modSp add mod">
        <pc:chgData name="Sanjurjo Barrio, Alicia (349B-Affiliate)" userId="97258808-7afd-451b-a707-8a569ee59dbc" providerId="ADAL" clId="{A2AAEE6D-E840-4447-A42C-62D02BEB1B15}" dt="2024-12-19T19:07:42.736" v="1528" actId="1076"/>
        <pc:sldMkLst>
          <pc:docMk/>
          <pc:sldMk cId="486040534" sldId="307"/>
        </pc:sldMkLst>
        <pc:spChg chg="add mod">
          <ac:chgData name="Sanjurjo Barrio, Alicia (349B-Affiliate)" userId="97258808-7afd-451b-a707-8a569ee59dbc" providerId="ADAL" clId="{A2AAEE6D-E840-4447-A42C-62D02BEB1B15}" dt="2024-12-19T19:05:40.084" v="1511"/>
          <ac:spMkLst>
            <pc:docMk/>
            <pc:sldMk cId="486040534" sldId="307"/>
            <ac:spMk id="2" creationId="{CC163BD0-1E6D-B18C-2CF6-739600E4DEF7}"/>
          </ac:spMkLst>
        </pc:spChg>
        <pc:spChg chg="mod">
          <ac:chgData name="Sanjurjo Barrio, Alicia (349B-Affiliate)" userId="97258808-7afd-451b-a707-8a569ee59dbc" providerId="ADAL" clId="{A2AAEE6D-E840-4447-A42C-62D02BEB1B15}" dt="2024-12-19T19:05:27.765" v="1509" actId="20577"/>
          <ac:spMkLst>
            <pc:docMk/>
            <pc:sldMk cId="486040534" sldId="307"/>
            <ac:spMk id="8" creationId="{E9DFDC6E-C428-EF4A-369D-7ED54C39FB62}"/>
          </ac:spMkLst>
        </pc:spChg>
        <pc:spChg chg="add mod">
          <ac:chgData name="Sanjurjo Barrio, Alicia (349B-Affiliate)" userId="97258808-7afd-451b-a707-8a569ee59dbc" providerId="ADAL" clId="{A2AAEE6D-E840-4447-A42C-62D02BEB1B15}" dt="2024-12-19T19:07:42.736" v="1528" actId="1076"/>
          <ac:spMkLst>
            <pc:docMk/>
            <pc:sldMk cId="486040534" sldId="307"/>
            <ac:spMk id="11" creationId="{C4A3344C-4FF7-9E30-32BA-D3AC42FDAA32}"/>
          </ac:spMkLst>
        </pc:spChg>
        <pc:spChg chg="add mod">
          <ac:chgData name="Sanjurjo Barrio, Alicia (349B-Affiliate)" userId="97258808-7afd-451b-a707-8a569ee59dbc" providerId="ADAL" clId="{A2AAEE6D-E840-4447-A42C-62D02BEB1B15}" dt="2024-12-19T19:07:39.239" v="1527" actId="1076"/>
          <ac:spMkLst>
            <pc:docMk/>
            <pc:sldMk cId="486040534" sldId="307"/>
            <ac:spMk id="13" creationId="{171F4CBD-BE2C-31E5-DB2C-1E6049A03A2F}"/>
          </ac:spMkLst>
        </pc:spChg>
        <pc:spChg chg="add mod ord">
          <ac:chgData name="Sanjurjo Barrio, Alicia (349B-Affiliate)" userId="97258808-7afd-451b-a707-8a569ee59dbc" providerId="ADAL" clId="{A2AAEE6D-E840-4447-A42C-62D02BEB1B15}" dt="2024-12-19T19:07:32.320" v="1526" actId="1076"/>
          <ac:spMkLst>
            <pc:docMk/>
            <pc:sldMk cId="486040534" sldId="307"/>
            <ac:spMk id="15" creationId="{15CF87FE-DBF2-80F4-9AB8-D60C5A594B7A}"/>
          </ac:spMkLst>
        </pc:spChg>
      </pc:sldChg>
      <pc:sldChg chg="addSp delSp modSp add mod modNotesTx">
        <pc:chgData name="Sanjurjo Barrio, Alicia (349B-Affiliate)" userId="97258808-7afd-451b-a707-8a569ee59dbc" providerId="ADAL" clId="{A2AAEE6D-E840-4447-A42C-62D02BEB1B15}" dt="2024-12-19T21:58:53" v="2569" actId="1076"/>
        <pc:sldMkLst>
          <pc:docMk/>
          <pc:sldMk cId="3756889185" sldId="308"/>
        </pc:sldMkLst>
        <pc:spChg chg="add mod">
          <ac:chgData name="Sanjurjo Barrio, Alicia (349B-Affiliate)" userId="97258808-7afd-451b-a707-8a569ee59dbc" providerId="ADAL" clId="{A2AAEE6D-E840-4447-A42C-62D02BEB1B15}" dt="2024-12-19T21:55:03.369" v="2545" actId="1076"/>
          <ac:spMkLst>
            <pc:docMk/>
            <pc:sldMk cId="3756889185" sldId="308"/>
            <ac:spMk id="2" creationId="{BA056FD3-B3A5-2068-8805-B1ED429528C0}"/>
          </ac:spMkLst>
        </pc:spChg>
        <pc:spChg chg="mod">
          <ac:chgData name="Sanjurjo Barrio, Alicia (349B-Affiliate)" userId="97258808-7afd-451b-a707-8a569ee59dbc" providerId="ADAL" clId="{A2AAEE6D-E840-4447-A42C-62D02BEB1B15}" dt="2024-12-19T21:54:41.583" v="2541" actId="1076"/>
          <ac:spMkLst>
            <pc:docMk/>
            <pc:sldMk cId="3756889185" sldId="308"/>
            <ac:spMk id="3" creationId="{148AA284-FEB8-DF85-1908-855BD7343BB1}"/>
          </ac:spMkLst>
        </pc:spChg>
        <pc:spChg chg="add mod">
          <ac:chgData name="Sanjurjo Barrio, Alicia (349B-Affiliate)" userId="97258808-7afd-451b-a707-8a569ee59dbc" providerId="ADAL" clId="{A2AAEE6D-E840-4447-A42C-62D02BEB1B15}" dt="2024-12-19T21:55:03.369" v="2545" actId="1076"/>
          <ac:spMkLst>
            <pc:docMk/>
            <pc:sldMk cId="3756889185" sldId="308"/>
            <ac:spMk id="5" creationId="{8A053228-9286-D673-7328-B05B307FB2F5}"/>
          </ac:spMkLst>
        </pc:spChg>
        <pc:spChg chg="mod">
          <ac:chgData name="Sanjurjo Barrio, Alicia (349B-Affiliate)" userId="97258808-7afd-451b-a707-8a569ee59dbc" providerId="ADAL" clId="{A2AAEE6D-E840-4447-A42C-62D02BEB1B15}" dt="2024-12-19T19:10:55.908" v="1567" actId="20577"/>
          <ac:spMkLst>
            <pc:docMk/>
            <pc:sldMk cId="3756889185" sldId="308"/>
            <ac:spMk id="8" creationId="{B2EF6B80-74AD-6678-C9B5-34E6C0BEFB28}"/>
          </ac:spMkLst>
        </pc:spChg>
        <pc:spChg chg="mod">
          <ac:chgData name="Sanjurjo Barrio, Alicia (349B-Affiliate)" userId="97258808-7afd-451b-a707-8a569ee59dbc" providerId="ADAL" clId="{A2AAEE6D-E840-4447-A42C-62D02BEB1B15}" dt="2024-12-19T21:55:03.369" v="2545" actId="1076"/>
          <ac:spMkLst>
            <pc:docMk/>
            <pc:sldMk cId="3756889185" sldId="308"/>
            <ac:spMk id="10" creationId="{FF05B3F0-0D32-5A1C-843C-4B28F87C1313}"/>
          </ac:spMkLst>
        </pc:spChg>
        <pc:spChg chg="mod">
          <ac:chgData name="Sanjurjo Barrio, Alicia (349B-Affiliate)" userId="97258808-7afd-451b-a707-8a569ee59dbc" providerId="ADAL" clId="{A2AAEE6D-E840-4447-A42C-62D02BEB1B15}" dt="2024-12-19T21:55:03.369" v="2545" actId="1076"/>
          <ac:spMkLst>
            <pc:docMk/>
            <pc:sldMk cId="3756889185" sldId="308"/>
            <ac:spMk id="11" creationId="{95090167-4934-DE9F-6168-7A63ADB2481A}"/>
          </ac:spMkLst>
        </pc:spChg>
        <pc:spChg chg="add mod">
          <ac:chgData name="Sanjurjo Barrio, Alicia (349B-Affiliate)" userId="97258808-7afd-451b-a707-8a569ee59dbc" providerId="ADAL" clId="{A2AAEE6D-E840-4447-A42C-62D02BEB1B15}" dt="2024-12-19T21:55:03.369" v="2545" actId="1076"/>
          <ac:spMkLst>
            <pc:docMk/>
            <pc:sldMk cId="3756889185" sldId="308"/>
            <ac:spMk id="17" creationId="{55838CDA-BD82-0DAC-5151-65DA3B9EF4A9}"/>
          </ac:spMkLst>
        </pc:spChg>
        <pc:spChg chg="add mod">
          <ac:chgData name="Sanjurjo Barrio, Alicia (349B-Affiliate)" userId="97258808-7afd-451b-a707-8a569ee59dbc" providerId="ADAL" clId="{A2AAEE6D-E840-4447-A42C-62D02BEB1B15}" dt="2024-12-19T21:55:03.369" v="2545" actId="1076"/>
          <ac:spMkLst>
            <pc:docMk/>
            <pc:sldMk cId="3756889185" sldId="308"/>
            <ac:spMk id="18" creationId="{02D15DA7-2516-32FA-38D2-CFD8B631622E}"/>
          </ac:spMkLst>
        </pc:spChg>
        <pc:spChg chg="add mod">
          <ac:chgData name="Sanjurjo Barrio, Alicia (349B-Affiliate)" userId="97258808-7afd-451b-a707-8a569ee59dbc" providerId="ADAL" clId="{A2AAEE6D-E840-4447-A42C-62D02BEB1B15}" dt="2024-12-19T21:58:53" v="2569" actId="1076"/>
          <ac:spMkLst>
            <pc:docMk/>
            <pc:sldMk cId="3756889185" sldId="308"/>
            <ac:spMk id="19" creationId="{5E1281FA-447C-BF56-C37E-20C046330CE4}"/>
          </ac:spMkLst>
        </pc:spChg>
        <pc:picChg chg="mod">
          <ac:chgData name="Sanjurjo Barrio, Alicia (349B-Affiliate)" userId="97258808-7afd-451b-a707-8a569ee59dbc" providerId="ADAL" clId="{A2AAEE6D-E840-4447-A42C-62D02BEB1B15}" dt="2024-12-19T21:58:48.547" v="2567" actId="1076"/>
          <ac:picMkLst>
            <pc:docMk/>
            <pc:sldMk cId="3756889185" sldId="308"/>
            <ac:picMk id="6" creationId="{5296CA97-320D-7765-CE42-E73E4AFBC812}"/>
          </ac:picMkLst>
        </pc:picChg>
      </pc:sldChg>
      <pc:sldChg chg="addSp delSp modSp add mod">
        <pc:chgData name="Sanjurjo Barrio, Alicia (349B-Affiliate)" userId="97258808-7afd-451b-a707-8a569ee59dbc" providerId="ADAL" clId="{A2AAEE6D-E840-4447-A42C-62D02BEB1B15}" dt="2024-12-19T21:56:42.306" v="2566" actId="1076"/>
        <pc:sldMkLst>
          <pc:docMk/>
          <pc:sldMk cId="3445371692" sldId="309"/>
        </pc:sldMkLst>
        <pc:graphicFrameChg chg="add mod modGraphic">
          <ac:chgData name="Sanjurjo Barrio, Alicia (349B-Affiliate)" userId="97258808-7afd-451b-a707-8a569ee59dbc" providerId="ADAL" clId="{A2AAEE6D-E840-4447-A42C-62D02BEB1B15}" dt="2024-12-19T21:56:42.306" v="2566" actId="1076"/>
          <ac:graphicFrameMkLst>
            <pc:docMk/>
            <pc:sldMk cId="3445371692" sldId="309"/>
            <ac:graphicFrameMk id="20" creationId="{7DBEC2EB-ED18-2E1D-CFE6-B69FE9967773}"/>
          </ac:graphicFrameMkLst>
        </pc:graphicFrameChg>
      </pc:sldChg>
      <pc:sldChg chg="addSp delSp modSp add mod">
        <pc:chgData name="Sanjurjo Barrio, Alicia (349B-Affiliate)" userId="97258808-7afd-451b-a707-8a569ee59dbc" providerId="ADAL" clId="{A2AAEE6D-E840-4447-A42C-62D02BEB1B15}" dt="2024-12-19T22:06:11.006" v="2667" actId="1076"/>
        <pc:sldMkLst>
          <pc:docMk/>
          <pc:sldMk cId="2424579344" sldId="310"/>
        </pc:sldMkLst>
        <pc:spChg chg="add mod">
          <ac:chgData name="Sanjurjo Barrio, Alicia (349B-Affiliate)" userId="97258808-7afd-451b-a707-8a569ee59dbc" providerId="ADAL" clId="{A2AAEE6D-E840-4447-A42C-62D02BEB1B15}" dt="2024-12-19T22:05:17.844" v="2652" actId="1076"/>
          <ac:spMkLst>
            <pc:docMk/>
            <pc:sldMk cId="2424579344" sldId="310"/>
            <ac:spMk id="2" creationId="{7966B0A6-97AB-A1BB-81AE-72C5E1398FC4}"/>
          </ac:spMkLst>
        </pc:spChg>
        <pc:spChg chg="add mod">
          <ac:chgData name="Sanjurjo Barrio, Alicia (349B-Affiliate)" userId="97258808-7afd-451b-a707-8a569ee59dbc" providerId="ADAL" clId="{A2AAEE6D-E840-4447-A42C-62D02BEB1B15}" dt="2024-12-19T22:05:17.844" v="2652" actId="1076"/>
          <ac:spMkLst>
            <pc:docMk/>
            <pc:sldMk cId="2424579344" sldId="310"/>
            <ac:spMk id="3" creationId="{300746C2-59FB-B169-2E25-0561CFB089C8}"/>
          </ac:spMkLst>
        </pc:spChg>
        <pc:spChg chg="add mod">
          <ac:chgData name="Sanjurjo Barrio, Alicia (349B-Affiliate)" userId="97258808-7afd-451b-a707-8a569ee59dbc" providerId="ADAL" clId="{A2AAEE6D-E840-4447-A42C-62D02BEB1B15}" dt="2024-12-19T22:05:10.915" v="2651" actId="20577"/>
          <ac:spMkLst>
            <pc:docMk/>
            <pc:sldMk cId="2424579344" sldId="310"/>
            <ac:spMk id="5" creationId="{22AD579B-6380-2A7D-38E6-5CAE6F9CF0D9}"/>
          </ac:spMkLst>
        </pc:spChg>
        <pc:spChg chg="add mod">
          <ac:chgData name="Sanjurjo Barrio, Alicia (349B-Affiliate)" userId="97258808-7afd-451b-a707-8a569ee59dbc" providerId="ADAL" clId="{A2AAEE6D-E840-4447-A42C-62D02BEB1B15}" dt="2024-12-19T22:04:44.291" v="2637" actId="1076"/>
          <ac:spMkLst>
            <pc:docMk/>
            <pc:sldMk cId="2424579344" sldId="310"/>
            <ac:spMk id="6" creationId="{2F5704E7-A249-3853-C19C-A3B28C701CA0}"/>
          </ac:spMkLst>
        </pc:spChg>
        <pc:spChg chg="add mod">
          <ac:chgData name="Sanjurjo Barrio, Alicia (349B-Affiliate)" userId="97258808-7afd-451b-a707-8a569ee59dbc" providerId="ADAL" clId="{A2AAEE6D-E840-4447-A42C-62D02BEB1B15}" dt="2024-12-19T22:04:44.291" v="2637" actId="1076"/>
          <ac:spMkLst>
            <pc:docMk/>
            <pc:sldMk cId="2424579344" sldId="310"/>
            <ac:spMk id="7" creationId="{3AF9AE55-8B5C-C834-DD09-AF81C69D17B4}"/>
          </ac:spMkLst>
        </pc:spChg>
        <pc:spChg chg="add mod">
          <ac:chgData name="Sanjurjo Barrio, Alicia (349B-Affiliate)" userId="97258808-7afd-451b-a707-8a569ee59dbc" providerId="ADAL" clId="{A2AAEE6D-E840-4447-A42C-62D02BEB1B15}" dt="2024-12-19T22:06:11.006" v="2667" actId="1076"/>
          <ac:spMkLst>
            <pc:docMk/>
            <pc:sldMk cId="2424579344" sldId="310"/>
            <ac:spMk id="11" creationId="{B48012B7-49C1-5C87-DFE9-C5CA973BA57C}"/>
          </ac:spMkLst>
        </pc:spChg>
      </pc:sldChg>
    </pc:docChg>
  </pc:docChgLst>
</pc:chgInfo>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svg>
</file>

<file path=ppt/media/image21.png>
</file>

<file path=ppt/media/image22.png>
</file>

<file path=ppt/media/image23.png>
</file>

<file path=ppt/media/image24.svg>
</file>

<file path=ppt/media/image25.png>
</file>

<file path=ppt/media/image26.png>
</file>

<file path=ppt/media/image27.png>
</file>

<file path=ppt/media/image28.jpe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48E60-D9AA-4332-AF0B-9E4D9259FC24}" type="datetimeFigureOut">
              <a:rPr lang="en-US" smtClean="0"/>
              <a:t>2/13/2025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1439A5-3AAD-4554-BDA7-E41DCE04BEF7}" type="slidenum">
              <a:rPr lang="en-US" smtClean="0"/>
              <a:t>‹#›</a:t>
            </a:fld>
            <a:endParaRPr lang="en-US"/>
          </a:p>
        </p:txBody>
      </p:sp>
    </p:spTree>
    <p:extLst>
      <p:ext uri="{BB962C8B-B14F-4D97-AF65-F5344CB8AC3E}">
        <p14:creationId xmlns:p14="http://schemas.microsoft.com/office/powerpoint/2010/main" val="784828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402724-8983-4267-E0B2-66C17FE045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3FB4D5-3EA1-F2D4-BC0F-9218BA7A7F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AA800F-C0AC-F52A-B5EC-1F10CF0BB70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5DF5BF94-3395-6425-8916-12E1F950084E}"/>
              </a:ext>
            </a:extLst>
          </p:cNvPr>
          <p:cNvSpPr>
            <a:spLocks noGrp="1"/>
          </p:cNvSpPr>
          <p:nvPr>
            <p:ph type="sldNum" sz="quarter" idx="5"/>
          </p:nvPr>
        </p:nvSpPr>
        <p:spPr/>
        <p:txBody>
          <a:bodyPr/>
          <a:lstStyle/>
          <a:p>
            <a:fld id="{8B1439A5-3AAD-4554-BDA7-E41DCE04BEF7}" type="slidenum">
              <a:rPr lang="en-US" smtClean="0"/>
              <a:t>2</a:t>
            </a:fld>
            <a:endParaRPr lang="en-US"/>
          </a:p>
        </p:txBody>
      </p:sp>
    </p:spTree>
    <p:extLst>
      <p:ext uri="{BB962C8B-B14F-4D97-AF65-F5344CB8AC3E}">
        <p14:creationId xmlns:p14="http://schemas.microsoft.com/office/powerpoint/2010/main" val="3016762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509B7D-62BD-DAC1-9D6D-527EE2693A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65A19B-9CDE-9C55-7EED-81DE9B89AE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475C0B-6929-17DC-D8A3-38AB7155F69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CC75D4E-9AC8-3281-9388-0A3F9E6FC99F}"/>
              </a:ext>
            </a:extLst>
          </p:cNvPr>
          <p:cNvSpPr>
            <a:spLocks noGrp="1"/>
          </p:cNvSpPr>
          <p:nvPr>
            <p:ph type="sldNum" sz="quarter" idx="5"/>
          </p:nvPr>
        </p:nvSpPr>
        <p:spPr/>
        <p:txBody>
          <a:bodyPr/>
          <a:lstStyle/>
          <a:p>
            <a:fld id="{8B1439A5-3AAD-4554-BDA7-E41DCE04BEF7}" type="slidenum">
              <a:rPr lang="en-US" smtClean="0"/>
              <a:t>12</a:t>
            </a:fld>
            <a:endParaRPr lang="en-US"/>
          </a:p>
        </p:txBody>
      </p:sp>
    </p:spTree>
    <p:extLst>
      <p:ext uri="{BB962C8B-B14F-4D97-AF65-F5344CB8AC3E}">
        <p14:creationId xmlns:p14="http://schemas.microsoft.com/office/powerpoint/2010/main" val="39668903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4CDBE8-0EA9-DBCF-2666-953F6A02CE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69563C-FD51-6177-D3E5-F5C023013D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C16C37-2AEE-6446-FF46-CEC93587BD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D7DE977-067A-0AFE-1601-959BDA5D4029}"/>
              </a:ext>
            </a:extLst>
          </p:cNvPr>
          <p:cNvSpPr>
            <a:spLocks noGrp="1"/>
          </p:cNvSpPr>
          <p:nvPr>
            <p:ph type="sldNum" sz="quarter" idx="5"/>
          </p:nvPr>
        </p:nvSpPr>
        <p:spPr/>
        <p:txBody>
          <a:bodyPr/>
          <a:lstStyle/>
          <a:p>
            <a:fld id="{8B1439A5-3AAD-4554-BDA7-E41DCE04BEF7}" type="slidenum">
              <a:rPr lang="en-US" smtClean="0"/>
              <a:t>13</a:t>
            </a:fld>
            <a:endParaRPr lang="en-US"/>
          </a:p>
        </p:txBody>
      </p:sp>
    </p:spTree>
    <p:extLst>
      <p:ext uri="{BB962C8B-B14F-4D97-AF65-F5344CB8AC3E}">
        <p14:creationId xmlns:p14="http://schemas.microsoft.com/office/powerpoint/2010/main" val="29969068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56942E-6232-0A2A-B645-D38BDFA9A0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44F202-D7B4-FEE5-B973-C37F31CF2E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E1126F-BD83-E38B-0C18-F8EB2715133C}"/>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34508D21-1940-AB46-A3D3-C214655C7FFE}"/>
              </a:ext>
            </a:extLst>
          </p:cNvPr>
          <p:cNvSpPr>
            <a:spLocks noGrp="1"/>
          </p:cNvSpPr>
          <p:nvPr>
            <p:ph type="sldNum" sz="quarter" idx="5"/>
          </p:nvPr>
        </p:nvSpPr>
        <p:spPr/>
        <p:txBody>
          <a:bodyPr/>
          <a:lstStyle/>
          <a:p>
            <a:fld id="{8B1439A5-3AAD-4554-BDA7-E41DCE04BEF7}" type="slidenum">
              <a:rPr lang="en-US" smtClean="0"/>
              <a:t>14</a:t>
            </a:fld>
            <a:endParaRPr lang="en-US"/>
          </a:p>
        </p:txBody>
      </p:sp>
    </p:spTree>
    <p:extLst>
      <p:ext uri="{BB962C8B-B14F-4D97-AF65-F5344CB8AC3E}">
        <p14:creationId xmlns:p14="http://schemas.microsoft.com/office/powerpoint/2010/main" val="18371422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Google Drive direct link is not directly usable by JSON-LD parsers, but Dropbox’s direct file link </a:t>
            </a:r>
          </a:p>
        </p:txBody>
      </p:sp>
      <p:sp>
        <p:nvSpPr>
          <p:cNvPr id="4" name="Slide Number Placeholder 3"/>
          <p:cNvSpPr>
            <a:spLocks noGrp="1"/>
          </p:cNvSpPr>
          <p:nvPr>
            <p:ph type="sldNum" sz="quarter" idx="5"/>
          </p:nvPr>
        </p:nvSpPr>
        <p:spPr/>
        <p:txBody>
          <a:bodyPr/>
          <a:lstStyle/>
          <a:p>
            <a:fld id="{8B1439A5-3AAD-4554-BDA7-E41DCE04BEF7}" type="slidenum">
              <a:rPr lang="en-US" smtClean="0"/>
              <a:t>15</a:t>
            </a:fld>
            <a:endParaRPr lang="en-US"/>
          </a:p>
        </p:txBody>
      </p:sp>
    </p:spTree>
    <p:extLst>
      <p:ext uri="{BB962C8B-B14F-4D97-AF65-F5344CB8AC3E}">
        <p14:creationId xmlns:p14="http://schemas.microsoft.com/office/powerpoint/2010/main" val="42325118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B98EF9-C02A-3CE4-D55E-BFE84646F5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2FB7A2-DDA4-DAC7-806F-E0166BE517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BC8B90-CFCC-3EA6-3CED-3BA7AAE8BC7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6B12EA5D-AF2A-2526-E30E-D5FF2CFE5BD2}"/>
              </a:ext>
            </a:extLst>
          </p:cNvPr>
          <p:cNvSpPr>
            <a:spLocks noGrp="1"/>
          </p:cNvSpPr>
          <p:nvPr>
            <p:ph type="sldNum" sz="quarter" idx="5"/>
          </p:nvPr>
        </p:nvSpPr>
        <p:spPr/>
        <p:txBody>
          <a:bodyPr/>
          <a:lstStyle/>
          <a:p>
            <a:fld id="{8B1439A5-3AAD-4554-BDA7-E41DCE04BEF7}" type="slidenum">
              <a:rPr lang="en-US" smtClean="0"/>
              <a:t>16</a:t>
            </a:fld>
            <a:endParaRPr lang="en-US"/>
          </a:p>
        </p:txBody>
      </p:sp>
    </p:spTree>
    <p:extLst>
      <p:ext uri="{BB962C8B-B14F-4D97-AF65-F5344CB8AC3E}">
        <p14:creationId xmlns:p14="http://schemas.microsoft.com/office/powerpoint/2010/main" val="17587860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FFA38-5857-726C-C7DC-65718A0731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C72F27-D641-42BF-EFA4-31F80C73A9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D9364D-BC2E-968D-8168-327B47295FE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63321550-1204-F2E1-642B-D417D776FE7A}"/>
              </a:ext>
            </a:extLst>
          </p:cNvPr>
          <p:cNvSpPr>
            <a:spLocks noGrp="1"/>
          </p:cNvSpPr>
          <p:nvPr>
            <p:ph type="sldNum" sz="quarter" idx="5"/>
          </p:nvPr>
        </p:nvSpPr>
        <p:spPr/>
        <p:txBody>
          <a:bodyPr/>
          <a:lstStyle/>
          <a:p>
            <a:fld id="{8B1439A5-3AAD-4554-BDA7-E41DCE04BEF7}" type="slidenum">
              <a:rPr lang="en-US" smtClean="0"/>
              <a:t>17</a:t>
            </a:fld>
            <a:endParaRPr lang="en-US"/>
          </a:p>
        </p:txBody>
      </p:sp>
    </p:spTree>
    <p:extLst>
      <p:ext uri="{BB962C8B-B14F-4D97-AF65-F5344CB8AC3E}">
        <p14:creationId xmlns:p14="http://schemas.microsoft.com/office/powerpoint/2010/main" val="18358257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74C54-233F-87A7-7B45-546FD8A11D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87B19F-8D21-A321-8136-E2D1E0B841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A7B089-24C7-997F-88DF-5BF2BFFCCE3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93B11AFC-3D5A-36D0-5CDA-61259C875620}"/>
              </a:ext>
            </a:extLst>
          </p:cNvPr>
          <p:cNvSpPr>
            <a:spLocks noGrp="1"/>
          </p:cNvSpPr>
          <p:nvPr>
            <p:ph type="sldNum" sz="quarter" idx="5"/>
          </p:nvPr>
        </p:nvSpPr>
        <p:spPr/>
        <p:txBody>
          <a:bodyPr/>
          <a:lstStyle/>
          <a:p>
            <a:fld id="{8B1439A5-3AAD-4554-BDA7-E41DCE04BEF7}" type="slidenum">
              <a:rPr lang="en-US" smtClean="0"/>
              <a:t>18</a:t>
            </a:fld>
            <a:endParaRPr lang="en-US"/>
          </a:p>
        </p:txBody>
      </p:sp>
    </p:spTree>
    <p:extLst>
      <p:ext uri="{BB962C8B-B14F-4D97-AF65-F5344CB8AC3E}">
        <p14:creationId xmlns:p14="http://schemas.microsoft.com/office/powerpoint/2010/main" val="27697934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83A476-B16D-AAE4-72C5-C548C6EA7E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BAA331-E1A3-5F18-1091-63B6575DF0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703859-4820-BAD4-DA73-B3437573958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6105DD8E-5449-866B-9FB3-E4D212CA8869}"/>
              </a:ext>
            </a:extLst>
          </p:cNvPr>
          <p:cNvSpPr>
            <a:spLocks noGrp="1"/>
          </p:cNvSpPr>
          <p:nvPr>
            <p:ph type="sldNum" sz="quarter" idx="5"/>
          </p:nvPr>
        </p:nvSpPr>
        <p:spPr/>
        <p:txBody>
          <a:bodyPr/>
          <a:lstStyle/>
          <a:p>
            <a:fld id="{8B1439A5-3AAD-4554-BDA7-E41DCE04BEF7}" type="slidenum">
              <a:rPr lang="en-US" smtClean="0"/>
              <a:t>20</a:t>
            </a:fld>
            <a:endParaRPr lang="en-US"/>
          </a:p>
        </p:txBody>
      </p:sp>
    </p:spTree>
    <p:extLst>
      <p:ext uri="{BB962C8B-B14F-4D97-AF65-F5344CB8AC3E}">
        <p14:creationId xmlns:p14="http://schemas.microsoft.com/office/powerpoint/2010/main" val="3994181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971B1-5799-EAEB-A2C7-10138F3112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7A28D5-6996-4DFC-3FA4-11B68AAE4C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29A2B0-B58C-2A13-B9B0-4276884AD2B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13D7731D-AF9B-D3B0-94A6-455AE8B30613}"/>
              </a:ext>
            </a:extLst>
          </p:cNvPr>
          <p:cNvSpPr>
            <a:spLocks noGrp="1"/>
          </p:cNvSpPr>
          <p:nvPr>
            <p:ph type="sldNum" sz="quarter" idx="5"/>
          </p:nvPr>
        </p:nvSpPr>
        <p:spPr/>
        <p:txBody>
          <a:bodyPr/>
          <a:lstStyle/>
          <a:p>
            <a:fld id="{8B1439A5-3AAD-4554-BDA7-E41DCE04BEF7}" type="slidenum">
              <a:rPr lang="en-US" smtClean="0"/>
              <a:t>21</a:t>
            </a:fld>
            <a:endParaRPr lang="en-US"/>
          </a:p>
        </p:txBody>
      </p:sp>
    </p:spTree>
    <p:extLst>
      <p:ext uri="{BB962C8B-B14F-4D97-AF65-F5344CB8AC3E}">
        <p14:creationId xmlns:p14="http://schemas.microsoft.com/office/powerpoint/2010/main" val="9714641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8DBEE4-24FD-9992-386D-0F0CE1FE1E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9F35B3-DF72-0847-ECFD-A45D5EA60D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062725-8573-263A-827E-84844A814B1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5883DA25-66C9-80F4-05E6-AEDF669D75A3}"/>
              </a:ext>
            </a:extLst>
          </p:cNvPr>
          <p:cNvSpPr>
            <a:spLocks noGrp="1"/>
          </p:cNvSpPr>
          <p:nvPr>
            <p:ph type="sldNum" sz="quarter" idx="5"/>
          </p:nvPr>
        </p:nvSpPr>
        <p:spPr/>
        <p:txBody>
          <a:bodyPr/>
          <a:lstStyle/>
          <a:p>
            <a:fld id="{8B1439A5-3AAD-4554-BDA7-E41DCE04BEF7}" type="slidenum">
              <a:rPr lang="en-US" smtClean="0"/>
              <a:t>22</a:t>
            </a:fld>
            <a:endParaRPr lang="en-US"/>
          </a:p>
        </p:txBody>
      </p:sp>
    </p:spTree>
    <p:extLst>
      <p:ext uri="{BB962C8B-B14F-4D97-AF65-F5344CB8AC3E}">
        <p14:creationId xmlns:p14="http://schemas.microsoft.com/office/powerpoint/2010/main" val="3739813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550898-57E2-4627-6B00-0D443959A3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2B0C8A-3862-F941-1D10-555D6F1236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DDB1FE-C398-BBBC-D636-DE1250C8278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C8A17A6E-5174-1CA7-0F84-951454937A05}"/>
              </a:ext>
            </a:extLst>
          </p:cNvPr>
          <p:cNvSpPr>
            <a:spLocks noGrp="1"/>
          </p:cNvSpPr>
          <p:nvPr>
            <p:ph type="sldNum" sz="quarter" idx="5"/>
          </p:nvPr>
        </p:nvSpPr>
        <p:spPr/>
        <p:txBody>
          <a:bodyPr/>
          <a:lstStyle/>
          <a:p>
            <a:fld id="{8B1439A5-3AAD-4554-BDA7-E41DCE04BEF7}" type="slidenum">
              <a:rPr lang="en-US" smtClean="0"/>
              <a:t>3</a:t>
            </a:fld>
            <a:endParaRPr lang="en-US"/>
          </a:p>
        </p:txBody>
      </p:sp>
    </p:spTree>
    <p:extLst>
      <p:ext uri="{BB962C8B-B14F-4D97-AF65-F5344CB8AC3E}">
        <p14:creationId xmlns:p14="http://schemas.microsoft.com/office/powerpoint/2010/main" val="14349072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6F78FC-81B3-E6AC-4648-BE5EF1DFEB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CD6909-8C88-D6F2-464F-D593B4C092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E0C2AB0-1485-6301-717C-14069CEA5CC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1568A027-48A9-2312-5481-20F4ADE331CE}"/>
              </a:ext>
            </a:extLst>
          </p:cNvPr>
          <p:cNvSpPr>
            <a:spLocks noGrp="1"/>
          </p:cNvSpPr>
          <p:nvPr>
            <p:ph type="sldNum" sz="quarter" idx="5"/>
          </p:nvPr>
        </p:nvSpPr>
        <p:spPr/>
        <p:txBody>
          <a:bodyPr/>
          <a:lstStyle/>
          <a:p>
            <a:fld id="{8B1439A5-3AAD-4554-BDA7-E41DCE04BEF7}" type="slidenum">
              <a:rPr lang="en-US" smtClean="0"/>
              <a:t>23</a:t>
            </a:fld>
            <a:endParaRPr lang="en-US"/>
          </a:p>
        </p:txBody>
      </p:sp>
    </p:spTree>
    <p:extLst>
      <p:ext uri="{BB962C8B-B14F-4D97-AF65-F5344CB8AC3E}">
        <p14:creationId xmlns:p14="http://schemas.microsoft.com/office/powerpoint/2010/main" val="38226044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3ADF30-674B-844A-18F6-BBA515E9BB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FC4753-494B-0678-1705-643A485434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852A3A-2C44-6732-F8D5-3D805ADF19B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1E720ABA-C285-B403-817E-37860184EC95}"/>
              </a:ext>
            </a:extLst>
          </p:cNvPr>
          <p:cNvSpPr>
            <a:spLocks noGrp="1"/>
          </p:cNvSpPr>
          <p:nvPr>
            <p:ph type="sldNum" sz="quarter" idx="5"/>
          </p:nvPr>
        </p:nvSpPr>
        <p:spPr/>
        <p:txBody>
          <a:bodyPr/>
          <a:lstStyle/>
          <a:p>
            <a:fld id="{8B1439A5-3AAD-4554-BDA7-E41DCE04BEF7}" type="slidenum">
              <a:rPr lang="en-US" smtClean="0"/>
              <a:t>24</a:t>
            </a:fld>
            <a:endParaRPr lang="en-US"/>
          </a:p>
        </p:txBody>
      </p:sp>
    </p:spTree>
    <p:extLst>
      <p:ext uri="{BB962C8B-B14F-4D97-AF65-F5344CB8AC3E}">
        <p14:creationId xmlns:p14="http://schemas.microsoft.com/office/powerpoint/2010/main" val="25231995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27</a:t>
            </a:fld>
            <a:endParaRPr lang="en-US"/>
          </a:p>
        </p:txBody>
      </p:sp>
    </p:spTree>
    <p:extLst>
      <p:ext uri="{BB962C8B-B14F-4D97-AF65-F5344CB8AC3E}">
        <p14:creationId xmlns:p14="http://schemas.microsoft.com/office/powerpoint/2010/main" val="29319032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Support caching, which is the process of storing some responses on the client or on an intermediary to improve server response time.</a:t>
            </a:r>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28</a:t>
            </a:fld>
            <a:endParaRPr lang="en-US"/>
          </a:p>
        </p:txBody>
      </p:sp>
    </p:spTree>
    <p:extLst>
      <p:ext uri="{BB962C8B-B14F-4D97-AF65-F5344CB8AC3E}">
        <p14:creationId xmlns:p14="http://schemas.microsoft.com/office/powerpoint/2010/main" val="42480564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85A55F-74A2-FC45-DFC6-D56D57A063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04A027-2C54-41EA-11A1-30E3C2C11D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0320DB-B895-ECCE-68A9-C7031C2342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EFA46A07-F028-9283-4490-E52EAC9B7BC5}"/>
              </a:ext>
            </a:extLst>
          </p:cNvPr>
          <p:cNvSpPr>
            <a:spLocks noGrp="1"/>
          </p:cNvSpPr>
          <p:nvPr>
            <p:ph type="sldNum" sz="quarter" idx="5"/>
          </p:nvPr>
        </p:nvSpPr>
        <p:spPr/>
        <p:txBody>
          <a:bodyPr/>
          <a:lstStyle/>
          <a:p>
            <a:fld id="{8B1439A5-3AAD-4554-BDA7-E41DCE04BEF7}" type="slidenum">
              <a:rPr lang="en-US" smtClean="0"/>
              <a:t>32</a:t>
            </a:fld>
            <a:endParaRPr lang="en-US"/>
          </a:p>
        </p:txBody>
      </p:sp>
    </p:spTree>
    <p:extLst>
      <p:ext uri="{BB962C8B-B14F-4D97-AF65-F5344CB8AC3E}">
        <p14:creationId xmlns:p14="http://schemas.microsoft.com/office/powerpoint/2010/main" val="95552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a:t>
            </a:r>
          </a:p>
        </p:txBody>
      </p:sp>
      <p:sp>
        <p:nvSpPr>
          <p:cNvPr id="4" name="Slide Number Placeholder 3"/>
          <p:cNvSpPr>
            <a:spLocks noGrp="1"/>
          </p:cNvSpPr>
          <p:nvPr>
            <p:ph type="sldNum" sz="quarter" idx="5"/>
          </p:nvPr>
        </p:nvSpPr>
        <p:spPr/>
        <p:txBody>
          <a:bodyPr/>
          <a:lstStyle/>
          <a:p>
            <a:fld id="{8B1439A5-3AAD-4554-BDA7-E41DCE04BEF7}" type="slidenum">
              <a:rPr lang="en-US" smtClean="0"/>
              <a:t>36</a:t>
            </a:fld>
            <a:endParaRPr lang="en-US"/>
          </a:p>
        </p:txBody>
      </p:sp>
    </p:spTree>
    <p:extLst>
      <p:ext uri="{BB962C8B-B14F-4D97-AF65-F5344CB8AC3E}">
        <p14:creationId xmlns:p14="http://schemas.microsoft.com/office/powerpoint/2010/main" val="37680410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37</a:t>
            </a:fld>
            <a:endParaRPr lang="en-US"/>
          </a:p>
        </p:txBody>
      </p:sp>
    </p:spTree>
    <p:extLst>
      <p:ext uri="{BB962C8B-B14F-4D97-AF65-F5344CB8AC3E}">
        <p14:creationId xmlns:p14="http://schemas.microsoft.com/office/powerpoint/2010/main" val="23167666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32E386-5AF7-69F4-4796-61816E29C5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C1A32D-9E55-0019-DF7B-2A3E14D5FD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70DC71-B8F5-C8EE-5E44-DE10B671942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39CC0E01-60B3-F3D8-1A0A-CADD1D9E7261}"/>
              </a:ext>
            </a:extLst>
          </p:cNvPr>
          <p:cNvSpPr>
            <a:spLocks noGrp="1"/>
          </p:cNvSpPr>
          <p:nvPr>
            <p:ph type="sldNum" sz="quarter" idx="5"/>
          </p:nvPr>
        </p:nvSpPr>
        <p:spPr/>
        <p:txBody>
          <a:bodyPr/>
          <a:lstStyle/>
          <a:p>
            <a:fld id="{8B1439A5-3AAD-4554-BDA7-E41DCE04BEF7}" type="slidenum">
              <a:rPr lang="en-US" smtClean="0"/>
              <a:t>38</a:t>
            </a:fld>
            <a:endParaRPr lang="en-US"/>
          </a:p>
        </p:txBody>
      </p:sp>
    </p:spTree>
    <p:extLst>
      <p:ext uri="{BB962C8B-B14F-4D97-AF65-F5344CB8AC3E}">
        <p14:creationId xmlns:p14="http://schemas.microsoft.com/office/powerpoint/2010/main" val="19142442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HYPERSPACE: A set of ‘points’ such that, for every ordered pair of points, there is a possibly empty set of ‘paths’ from the first point to the second, and such that there is an ‘identity’ path from every point to itself. Syn: SPACE.</a:t>
            </a:r>
          </a:p>
        </p:txBody>
      </p:sp>
      <p:sp>
        <p:nvSpPr>
          <p:cNvPr id="4" name="Slide Number Placeholder 3"/>
          <p:cNvSpPr>
            <a:spLocks noGrp="1"/>
          </p:cNvSpPr>
          <p:nvPr>
            <p:ph type="sldNum" sz="quarter" idx="5"/>
          </p:nvPr>
        </p:nvSpPr>
        <p:spPr/>
        <p:txBody>
          <a:bodyPr/>
          <a:lstStyle/>
          <a:p>
            <a:fld id="{8B1439A5-3AAD-4554-BDA7-E41DCE04BEF7}" type="slidenum">
              <a:rPr lang="en-US" smtClean="0"/>
              <a:t>40</a:t>
            </a:fld>
            <a:endParaRPr lang="en-US"/>
          </a:p>
        </p:txBody>
      </p:sp>
    </p:spTree>
    <p:extLst>
      <p:ext uri="{BB962C8B-B14F-4D97-AF65-F5344CB8AC3E}">
        <p14:creationId xmlns:p14="http://schemas.microsoft.com/office/powerpoint/2010/main" val="14767943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1439A5-3AAD-4554-BDA7-E41DCE04BEF7}" type="slidenum">
              <a:rPr lang="en-US" smtClean="0"/>
              <a:t>42</a:t>
            </a:fld>
            <a:endParaRPr lang="en-US"/>
          </a:p>
        </p:txBody>
      </p:sp>
    </p:spTree>
    <p:extLst>
      <p:ext uri="{BB962C8B-B14F-4D97-AF65-F5344CB8AC3E}">
        <p14:creationId xmlns:p14="http://schemas.microsoft.com/office/powerpoint/2010/main" val="19976212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07CE89-1382-6836-5E4D-F5F2C49F41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1AF4B4-CE8B-A8C7-5C19-D1C708D1B5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903B60-3859-B1C4-4C2B-FE3799CCE8F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E8AFF776-E537-2A55-A745-A7AEB6334388}"/>
              </a:ext>
            </a:extLst>
          </p:cNvPr>
          <p:cNvSpPr>
            <a:spLocks noGrp="1"/>
          </p:cNvSpPr>
          <p:nvPr>
            <p:ph type="sldNum" sz="quarter" idx="5"/>
          </p:nvPr>
        </p:nvSpPr>
        <p:spPr/>
        <p:txBody>
          <a:bodyPr/>
          <a:lstStyle/>
          <a:p>
            <a:fld id="{8B1439A5-3AAD-4554-BDA7-E41DCE04BEF7}" type="slidenum">
              <a:rPr lang="en-US" smtClean="0"/>
              <a:t>4</a:t>
            </a:fld>
            <a:endParaRPr lang="en-US"/>
          </a:p>
        </p:txBody>
      </p:sp>
    </p:spTree>
    <p:extLst>
      <p:ext uri="{BB962C8B-B14F-4D97-AF65-F5344CB8AC3E}">
        <p14:creationId xmlns:p14="http://schemas.microsoft.com/office/powerpoint/2010/main" val="16324979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0A7BDA-1F16-28D2-EE92-3281754C03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4F1A4A-8DCB-8263-8805-B3BF7FA571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4E58D6-BCF6-11AD-7632-4BBBD7B1B96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948723B0-B01B-0EB2-FD02-5AB42C765AE6}"/>
              </a:ext>
            </a:extLst>
          </p:cNvPr>
          <p:cNvSpPr>
            <a:spLocks noGrp="1"/>
          </p:cNvSpPr>
          <p:nvPr>
            <p:ph type="sldNum" sz="quarter" idx="5"/>
          </p:nvPr>
        </p:nvSpPr>
        <p:spPr/>
        <p:txBody>
          <a:bodyPr/>
          <a:lstStyle/>
          <a:p>
            <a:fld id="{8B1439A5-3AAD-4554-BDA7-E41DCE04BEF7}" type="slidenum">
              <a:rPr lang="en-US" smtClean="0"/>
              <a:t>5</a:t>
            </a:fld>
            <a:endParaRPr lang="en-US"/>
          </a:p>
        </p:txBody>
      </p:sp>
    </p:spTree>
    <p:extLst>
      <p:ext uri="{BB962C8B-B14F-4D97-AF65-F5344CB8AC3E}">
        <p14:creationId xmlns:p14="http://schemas.microsoft.com/office/powerpoint/2010/main" val="1119172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0F2CAC-D388-0274-54EF-30F158B815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AAC9FD-5298-585E-6DFC-D914173F4A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C05235-D7D3-262D-396D-D274FB6BC8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a:t>
            </a:r>
            <a:r>
              <a:rPr lang="en-US" sz="1200" b="1" dirty="0">
                <a:solidFill>
                  <a:srgbClr val="6FAA55"/>
                </a:solidFill>
              </a:rPr>
              <a:t>unique identifier </a:t>
            </a:r>
            <a:r>
              <a:rPr lang="en-US" sz="1200" dirty="0"/>
              <a:t>is generated through a cryptographic process,  this makes it impossible to guess the underlying key or DID</a:t>
            </a:r>
          </a:p>
          <a:p>
            <a:endParaRPr lang="en-US" dirty="0"/>
          </a:p>
          <a:p>
            <a:endParaRPr lang="en-US" dirty="0"/>
          </a:p>
        </p:txBody>
      </p:sp>
      <p:sp>
        <p:nvSpPr>
          <p:cNvPr id="4" name="Slide Number Placeholder 3">
            <a:extLst>
              <a:ext uri="{FF2B5EF4-FFF2-40B4-BE49-F238E27FC236}">
                <a16:creationId xmlns:a16="http://schemas.microsoft.com/office/drawing/2014/main" id="{BFE4923F-7885-8F51-B0B3-403E33EB167C}"/>
              </a:ext>
            </a:extLst>
          </p:cNvPr>
          <p:cNvSpPr>
            <a:spLocks noGrp="1"/>
          </p:cNvSpPr>
          <p:nvPr>
            <p:ph type="sldNum" sz="quarter" idx="5"/>
          </p:nvPr>
        </p:nvSpPr>
        <p:spPr/>
        <p:txBody>
          <a:bodyPr/>
          <a:lstStyle/>
          <a:p>
            <a:fld id="{8B1439A5-3AAD-4554-BDA7-E41DCE04BEF7}" type="slidenum">
              <a:rPr lang="en-US" smtClean="0"/>
              <a:t>6</a:t>
            </a:fld>
            <a:endParaRPr lang="en-US"/>
          </a:p>
        </p:txBody>
      </p:sp>
    </p:spTree>
    <p:extLst>
      <p:ext uri="{BB962C8B-B14F-4D97-AF65-F5344CB8AC3E}">
        <p14:creationId xmlns:p14="http://schemas.microsoft.com/office/powerpoint/2010/main" val="14590411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19680E-DB9C-FC95-50B7-B8C3CFB551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CE998-4AE8-CAAC-E00C-10D28899F3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C61733-71BF-7557-6356-E088CC2C06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870AEBF-5B32-9653-933E-435DA0ED8FC2}"/>
              </a:ext>
            </a:extLst>
          </p:cNvPr>
          <p:cNvSpPr>
            <a:spLocks noGrp="1"/>
          </p:cNvSpPr>
          <p:nvPr>
            <p:ph type="sldNum" sz="quarter" idx="5"/>
          </p:nvPr>
        </p:nvSpPr>
        <p:spPr/>
        <p:txBody>
          <a:bodyPr/>
          <a:lstStyle/>
          <a:p>
            <a:fld id="{8B1439A5-3AAD-4554-BDA7-E41DCE04BEF7}" type="slidenum">
              <a:rPr lang="en-US" smtClean="0"/>
              <a:t>7</a:t>
            </a:fld>
            <a:endParaRPr lang="en-US"/>
          </a:p>
        </p:txBody>
      </p:sp>
    </p:spTree>
    <p:extLst>
      <p:ext uri="{BB962C8B-B14F-4D97-AF65-F5344CB8AC3E}">
        <p14:creationId xmlns:p14="http://schemas.microsoft.com/office/powerpoint/2010/main" val="35139546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B9ACDD-F2E5-57AF-9B5F-2AA63979B7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1BE0C1-C139-826F-7C9A-E87A58CFFC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A42B19-9672-4B8A-8DAE-CAB2DF17836D}"/>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98AA0F11-91C6-9BE0-C38F-77E968BE9C8C}"/>
              </a:ext>
            </a:extLst>
          </p:cNvPr>
          <p:cNvSpPr>
            <a:spLocks noGrp="1"/>
          </p:cNvSpPr>
          <p:nvPr>
            <p:ph type="sldNum" sz="quarter" idx="5"/>
          </p:nvPr>
        </p:nvSpPr>
        <p:spPr/>
        <p:txBody>
          <a:bodyPr/>
          <a:lstStyle/>
          <a:p>
            <a:fld id="{8B1439A5-3AAD-4554-BDA7-E41DCE04BEF7}" type="slidenum">
              <a:rPr lang="en-US" smtClean="0"/>
              <a:t>8</a:t>
            </a:fld>
            <a:endParaRPr lang="en-US"/>
          </a:p>
        </p:txBody>
      </p:sp>
    </p:spTree>
    <p:extLst>
      <p:ext uri="{BB962C8B-B14F-4D97-AF65-F5344CB8AC3E}">
        <p14:creationId xmlns:p14="http://schemas.microsoft.com/office/powerpoint/2010/main" val="126017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57961E-D55E-4E76-E324-138FD4E7D5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1BD9E2-C104-92CC-4ECC-5C8A3B8CEF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5455C7-B4F6-EB8B-E0B0-DD122C879831}"/>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73D85684-97DD-8C42-B5BD-B9DDB3E9A90C}"/>
              </a:ext>
            </a:extLst>
          </p:cNvPr>
          <p:cNvSpPr>
            <a:spLocks noGrp="1"/>
          </p:cNvSpPr>
          <p:nvPr>
            <p:ph type="sldNum" sz="quarter" idx="5"/>
          </p:nvPr>
        </p:nvSpPr>
        <p:spPr/>
        <p:txBody>
          <a:bodyPr/>
          <a:lstStyle/>
          <a:p>
            <a:fld id="{8B1439A5-3AAD-4554-BDA7-E41DCE04BEF7}" type="slidenum">
              <a:rPr lang="en-US" smtClean="0"/>
              <a:t>9</a:t>
            </a:fld>
            <a:endParaRPr lang="en-US"/>
          </a:p>
        </p:txBody>
      </p:sp>
    </p:spTree>
    <p:extLst>
      <p:ext uri="{BB962C8B-B14F-4D97-AF65-F5344CB8AC3E}">
        <p14:creationId xmlns:p14="http://schemas.microsoft.com/office/powerpoint/2010/main" val="26507470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D80756-2274-2950-9546-3D4D82BBF0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994DB08-583F-CD09-4C3A-4DB07CFD6A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B503C1-CC89-2CF4-B02B-6AD8AB8D19D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6E620C6-A6E4-DE1A-2456-7EFDC5D834CF}"/>
              </a:ext>
            </a:extLst>
          </p:cNvPr>
          <p:cNvSpPr>
            <a:spLocks noGrp="1"/>
          </p:cNvSpPr>
          <p:nvPr>
            <p:ph type="sldNum" sz="quarter" idx="5"/>
          </p:nvPr>
        </p:nvSpPr>
        <p:spPr/>
        <p:txBody>
          <a:bodyPr/>
          <a:lstStyle/>
          <a:p>
            <a:fld id="{8B1439A5-3AAD-4554-BDA7-E41DCE04BEF7}" type="slidenum">
              <a:rPr lang="en-US" smtClean="0"/>
              <a:t>11</a:t>
            </a:fld>
            <a:endParaRPr lang="en-US"/>
          </a:p>
        </p:txBody>
      </p:sp>
    </p:spTree>
    <p:extLst>
      <p:ext uri="{BB962C8B-B14F-4D97-AF65-F5344CB8AC3E}">
        <p14:creationId xmlns:p14="http://schemas.microsoft.com/office/powerpoint/2010/main" val="2751503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ABDB2-E76A-0B47-05DB-1234D98EB1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C84418-6751-58AF-6B49-DAA6CF4501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E1ED3B-350D-4824-DBA7-0577C531CF98}"/>
              </a:ext>
            </a:extLst>
          </p:cNvPr>
          <p:cNvSpPr>
            <a:spLocks noGrp="1"/>
          </p:cNvSpPr>
          <p:nvPr>
            <p:ph type="dt" sz="half" idx="10"/>
          </p:nvPr>
        </p:nvSpPr>
        <p:spPr/>
        <p:txBody>
          <a:bodyPr/>
          <a:lstStyle/>
          <a:p>
            <a:fld id="{CC38546D-F4C8-4179-84CA-43FF6823A6ED}" type="datetimeFigureOut">
              <a:rPr lang="en-US" smtClean="0"/>
              <a:t>2/13/2025</a:t>
            </a:fld>
            <a:endParaRPr lang="en-US"/>
          </a:p>
        </p:txBody>
      </p:sp>
      <p:sp>
        <p:nvSpPr>
          <p:cNvPr id="5" name="Footer Placeholder 4">
            <a:extLst>
              <a:ext uri="{FF2B5EF4-FFF2-40B4-BE49-F238E27FC236}">
                <a16:creationId xmlns:a16="http://schemas.microsoft.com/office/drawing/2014/main" id="{AD938631-09E7-75C9-7D3F-6BE4024623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BCD7CD-FE86-29AB-CA38-6380E9A947CC}"/>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2190533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F1137-842F-5331-F5E1-872EBE5221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FB7AAC-B725-48F9-AB02-01CBEAB735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58F5FB-F039-CA0D-93A3-4D39A6BE0E88}"/>
              </a:ext>
            </a:extLst>
          </p:cNvPr>
          <p:cNvSpPr>
            <a:spLocks noGrp="1"/>
          </p:cNvSpPr>
          <p:nvPr>
            <p:ph type="dt" sz="half" idx="10"/>
          </p:nvPr>
        </p:nvSpPr>
        <p:spPr/>
        <p:txBody>
          <a:bodyPr/>
          <a:lstStyle/>
          <a:p>
            <a:fld id="{CC38546D-F4C8-4179-84CA-43FF6823A6ED}" type="datetimeFigureOut">
              <a:rPr lang="en-US" smtClean="0"/>
              <a:t>2/13/2025</a:t>
            </a:fld>
            <a:endParaRPr lang="en-US"/>
          </a:p>
        </p:txBody>
      </p:sp>
      <p:sp>
        <p:nvSpPr>
          <p:cNvPr id="5" name="Footer Placeholder 4">
            <a:extLst>
              <a:ext uri="{FF2B5EF4-FFF2-40B4-BE49-F238E27FC236}">
                <a16:creationId xmlns:a16="http://schemas.microsoft.com/office/drawing/2014/main" id="{49D3C3CB-09E5-6663-7C67-FFF3D75F11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D590DA-D533-BCA4-2FFB-525AC0B33D12}"/>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3889152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55CB05-26D4-34FC-8E86-3E1D7E749B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CF5CD2-F7BE-3FA7-0E91-BFF215C2F7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22E5EA-2B06-5D54-509C-2F734D1CED96}"/>
              </a:ext>
            </a:extLst>
          </p:cNvPr>
          <p:cNvSpPr>
            <a:spLocks noGrp="1"/>
          </p:cNvSpPr>
          <p:nvPr>
            <p:ph type="dt" sz="half" idx="10"/>
          </p:nvPr>
        </p:nvSpPr>
        <p:spPr/>
        <p:txBody>
          <a:bodyPr/>
          <a:lstStyle/>
          <a:p>
            <a:fld id="{CC38546D-F4C8-4179-84CA-43FF6823A6ED}" type="datetimeFigureOut">
              <a:rPr lang="en-US" smtClean="0"/>
              <a:t>2/13/2025</a:t>
            </a:fld>
            <a:endParaRPr lang="en-US"/>
          </a:p>
        </p:txBody>
      </p:sp>
      <p:sp>
        <p:nvSpPr>
          <p:cNvPr id="5" name="Footer Placeholder 4">
            <a:extLst>
              <a:ext uri="{FF2B5EF4-FFF2-40B4-BE49-F238E27FC236}">
                <a16:creationId xmlns:a16="http://schemas.microsoft.com/office/drawing/2014/main" id="{7CACA1AF-6B93-A550-B8CA-CC671031A9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E1239-4D24-92AF-3C43-19D0FCAA44C7}"/>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786425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EE30C-5D28-8990-D6E7-1B13E5E50F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3ED47B-ED4A-2413-AA0E-A2C418520D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F3C1AD-3DEA-2B00-23B8-75812200033E}"/>
              </a:ext>
            </a:extLst>
          </p:cNvPr>
          <p:cNvSpPr>
            <a:spLocks noGrp="1"/>
          </p:cNvSpPr>
          <p:nvPr>
            <p:ph type="dt" sz="half" idx="10"/>
          </p:nvPr>
        </p:nvSpPr>
        <p:spPr/>
        <p:txBody>
          <a:bodyPr/>
          <a:lstStyle/>
          <a:p>
            <a:fld id="{CC38546D-F4C8-4179-84CA-43FF6823A6ED}" type="datetimeFigureOut">
              <a:rPr lang="en-US" smtClean="0"/>
              <a:t>2/13/2025</a:t>
            </a:fld>
            <a:endParaRPr lang="en-US"/>
          </a:p>
        </p:txBody>
      </p:sp>
      <p:sp>
        <p:nvSpPr>
          <p:cNvPr id="5" name="Footer Placeholder 4">
            <a:extLst>
              <a:ext uri="{FF2B5EF4-FFF2-40B4-BE49-F238E27FC236}">
                <a16:creationId xmlns:a16="http://schemas.microsoft.com/office/drawing/2014/main" id="{A852A3D7-AB3D-05F6-4B72-6D518505E8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A00B32-A65A-A417-AF08-618E2DDF5990}"/>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496268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5285A-FF4E-2139-6A2D-91CBB33BE2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CF61627-694E-A3AA-EAE9-0B341ADAE85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7B10A7-49E7-DD79-0353-E693569FFBDE}"/>
              </a:ext>
            </a:extLst>
          </p:cNvPr>
          <p:cNvSpPr>
            <a:spLocks noGrp="1"/>
          </p:cNvSpPr>
          <p:nvPr>
            <p:ph type="dt" sz="half" idx="10"/>
          </p:nvPr>
        </p:nvSpPr>
        <p:spPr/>
        <p:txBody>
          <a:bodyPr/>
          <a:lstStyle/>
          <a:p>
            <a:fld id="{CC38546D-F4C8-4179-84CA-43FF6823A6ED}" type="datetimeFigureOut">
              <a:rPr lang="en-US" smtClean="0"/>
              <a:t>2/13/2025</a:t>
            </a:fld>
            <a:endParaRPr lang="en-US"/>
          </a:p>
        </p:txBody>
      </p:sp>
      <p:sp>
        <p:nvSpPr>
          <p:cNvPr id="5" name="Footer Placeholder 4">
            <a:extLst>
              <a:ext uri="{FF2B5EF4-FFF2-40B4-BE49-F238E27FC236}">
                <a16:creationId xmlns:a16="http://schemas.microsoft.com/office/drawing/2014/main" id="{F8B0D2C2-0BAD-9625-0931-6C2B7E7F76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E79F0C-8A0D-DDFE-9B0B-91B9C0EE3F82}"/>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36495666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5D6C4-31C1-2480-3CEA-2E6FAB73D4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295125-508A-28B8-F1BA-5409FF14B3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ADDF92-7ADF-6480-6BF5-831C597AD2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F9C75A-3A65-DB6C-99B9-987D0457D84F}"/>
              </a:ext>
            </a:extLst>
          </p:cNvPr>
          <p:cNvSpPr>
            <a:spLocks noGrp="1"/>
          </p:cNvSpPr>
          <p:nvPr>
            <p:ph type="dt" sz="half" idx="10"/>
          </p:nvPr>
        </p:nvSpPr>
        <p:spPr/>
        <p:txBody>
          <a:bodyPr/>
          <a:lstStyle/>
          <a:p>
            <a:fld id="{CC38546D-F4C8-4179-84CA-43FF6823A6ED}" type="datetimeFigureOut">
              <a:rPr lang="en-US" smtClean="0"/>
              <a:t>2/13/2025</a:t>
            </a:fld>
            <a:endParaRPr lang="en-US"/>
          </a:p>
        </p:txBody>
      </p:sp>
      <p:sp>
        <p:nvSpPr>
          <p:cNvPr id="6" name="Footer Placeholder 5">
            <a:extLst>
              <a:ext uri="{FF2B5EF4-FFF2-40B4-BE49-F238E27FC236}">
                <a16:creationId xmlns:a16="http://schemas.microsoft.com/office/drawing/2014/main" id="{FB1BC63E-8C4D-D588-DB9D-B22C561D50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AC3643-2A53-D9AE-9F56-972F486B93AC}"/>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828633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C7A66-ABC3-2D65-1E90-934D0655D66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264A01-8315-A7C6-EF60-90CD72EA0D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997238-F35C-F59C-FC1E-CDD5ED98C1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2B8867-038B-C408-DCAC-5699CDBB01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3854E9-5F68-7969-5A44-C244956320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00606E-2F99-5AFF-DA21-6CA2B828AA7D}"/>
              </a:ext>
            </a:extLst>
          </p:cNvPr>
          <p:cNvSpPr>
            <a:spLocks noGrp="1"/>
          </p:cNvSpPr>
          <p:nvPr>
            <p:ph type="dt" sz="half" idx="10"/>
          </p:nvPr>
        </p:nvSpPr>
        <p:spPr/>
        <p:txBody>
          <a:bodyPr/>
          <a:lstStyle/>
          <a:p>
            <a:fld id="{CC38546D-F4C8-4179-84CA-43FF6823A6ED}" type="datetimeFigureOut">
              <a:rPr lang="en-US" smtClean="0"/>
              <a:t>2/13/2025</a:t>
            </a:fld>
            <a:endParaRPr lang="en-US"/>
          </a:p>
        </p:txBody>
      </p:sp>
      <p:sp>
        <p:nvSpPr>
          <p:cNvPr id="8" name="Footer Placeholder 7">
            <a:extLst>
              <a:ext uri="{FF2B5EF4-FFF2-40B4-BE49-F238E27FC236}">
                <a16:creationId xmlns:a16="http://schemas.microsoft.com/office/drawing/2014/main" id="{92ACD58A-F324-F659-59FE-555CD17EBB0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487D85-D1C3-F913-9C60-C93F8CBFEAF5}"/>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438756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A15C1-2855-6A1E-1808-CAA7C1AAEB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B10CC9-E010-1896-B72A-1DF8228ACF3F}"/>
              </a:ext>
            </a:extLst>
          </p:cNvPr>
          <p:cNvSpPr>
            <a:spLocks noGrp="1"/>
          </p:cNvSpPr>
          <p:nvPr>
            <p:ph type="dt" sz="half" idx="10"/>
          </p:nvPr>
        </p:nvSpPr>
        <p:spPr/>
        <p:txBody>
          <a:bodyPr/>
          <a:lstStyle/>
          <a:p>
            <a:fld id="{CC38546D-F4C8-4179-84CA-43FF6823A6ED}" type="datetimeFigureOut">
              <a:rPr lang="en-US" smtClean="0"/>
              <a:t>2/13/2025</a:t>
            </a:fld>
            <a:endParaRPr lang="en-US"/>
          </a:p>
        </p:txBody>
      </p:sp>
      <p:sp>
        <p:nvSpPr>
          <p:cNvPr id="4" name="Footer Placeholder 3">
            <a:extLst>
              <a:ext uri="{FF2B5EF4-FFF2-40B4-BE49-F238E27FC236}">
                <a16:creationId xmlns:a16="http://schemas.microsoft.com/office/drawing/2014/main" id="{8CDF6FF4-F53C-BABE-974C-BA403EB4CC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79DE35-B061-30D0-E705-0C0C24C7ED93}"/>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3332525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7CAA71-28E7-59C7-8A3A-CDD00E029788}"/>
              </a:ext>
            </a:extLst>
          </p:cNvPr>
          <p:cNvSpPr>
            <a:spLocks noGrp="1"/>
          </p:cNvSpPr>
          <p:nvPr>
            <p:ph type="dt" sz="half" idx="10"/>
          </p:nvPr>
        </p:nvSpPr>
        <p:spPr/>
        <p:txBody>
          <a:bodyPr/>
          <a:lstStyle/>
          <a:p>
            <a:fld id="{CC38546D-F4C8-4179-84CA-43FF6823A6ED}" type="datetimeFigureOut">
              <a:rPr lang="en-US" smtClean="0"/>
              <a:t>2/13/2025</a:t>
            </a:fld>
            <a:endParaRPr lang="en-US"/>
          </a:p>
        </p:txBody>
      </p:sp>
      <p:sp>
        <p:nvSpPr>
          <p:cNvPr id="3" name="Footer Placeholder 2">
            <a:extLst>
              <a:ext uri="{FF2B5EF4-FFF2-40B4-BE49-F238E27FC236}">
                <a16:creationId xmlns:a16="http://schemas.microsoft.com/office/drawing/2014/main" id="{2B9DC00A-6F03-E353-92C4-ED8A1108C3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B37A420-F2A7-8492-8EC9-54E631520518}"/>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2797394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F5D5C-B0C7-7FBB-4243-64103174BB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8E5953-6A1F-AD83-E1D3-7EC61C8BC0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F15F17-83D9-8AB4-CEDB-5945503ACC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E79437-3A0A-7F22-EB0C-1E88D4361846}"/>
              </a:ext>
            </a:extLst>
          </p:cNvPr>
          <p:cNvSpPr>
            <a:spLocks noGrp="1"/>
          </p:cNvSpPr>
          <p:nvPr>
            <p:ph type="dt" sz="half" idx="10"/>
          </p:nvPr>
        </p:nvSpPr>
        <p:spPr/>
        <p:txBody>
          <a:bodyPr/>
          <a:lstStyle/>
          <a:p>
            <a:fld id="{CC38546D-F4C8-4179-84CA-43FF6823A6ED}" type="datetimeFigureOut">
              <a:rPr lang="en-US" smtClean="0"/>
              <a:t>2/13/2025</a:t>
            </a:fld>
            <a:endParaRPr lang="en-US"/>
          </a:p>
        </p:txBody>
      </p:sp>
      <p:sp>
        <p:nvSpPr>
          <p:cNvPr id="6" name="Footer Placeholder 5">
            <a:extLst>
              <a:ext uri="{FF2B5EF4-FFF2-40B4-BE49-F238E27FC236}">
                <a16:creationId xmlns:a16="http://schemas.microsoft.com/office/drawing/2014/main" id="{FC8BABC5-5217-60E0-DDE7-34D1F6ACF5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AD6BBD-CEA6-A01D-7FB1-66E74CB46A88}"/>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1275652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2A446-3BF1-1531-F55B-83F8B00A5F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C49F87-3DF0-9E5A-5BFD-D65860819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AE658BB-CE34-FF50-3A50-BE983E8A65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57A821-3FD0-6AC8-7F2B-D4EC386F428B}"/>
              </a:ext>
            </a:extLst>
          </p:cNvPr>
          <p:cNvSpPr>
            <a:spLocks noGrp="1"/>
          </p:cNvSpPr>
          <p:nvPr>
            <p:ph type="dt" sz="half" idx="10"/>
          </p:nvPr>
        </p:nvSpPr>
        <p:spPr/>
        <p:txBody>
          <a:bodyPr/>
          <a:lstStyle/>
          <a:p>
            <a:fld id="{CC38546D-F4C8-4179-84CA-43FF6823A6ED}" type="datetimeFigureOut">
              <a:rPr lang="en-US" smtClean="0"/>
              <a:t>2/13/2025</a:t>
            </a:fld>
            <a:endParaRPr lang="en-US"/>
          </a:p>
        </p:txBody>
      </p:sp>
      <p:sp>
        <p:nvSpPr>
          <p:cNvPr id="6" name="Footer Placeholder 5">
            <a:extLst>
              <a:ext uri="{FF2B5EF4-FFF2-40B4-BE49-F238E27FC236}">
                <a16:creationId xmlns:a16="http://schemas.microsoft.com/office/drawing/2014/main" id="{F522F619-8CA2-ADC4-2D6B-2657CC973A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1D7186-3219-1518-C5A3-1622CA898F8E}"/>
              </a:ext>
            </a:extLst>
          </p:cNvPr>
          <p:cNvSpPr>
            <a:spLocks noGrp="1"/>
          </p:cNvSpPr>
          <p:nvPr>
            <p:ph type="sldNum" sz="quarter" idx="12"/>
          </p:nvPr>
        </p:nvSpPr>
        <p:spPr/>
        <p:txBody>
          <a:bodyPr/>
          <a:lstStyle/>
          <a:p>
            <a:fld id="{9D81AC3A-5152-4D29-983E-37EDB020BA21}" type="slidenum">
              <a:rPr lang="en-US" smtClean="0"/>
              <a:t>‹#›</a:t>
            </a:fld>
            <a:endParaRPr lang="en-US"/>
          </a:p>
        </p:txBody>
      </p:sp>
    </p:spTree>
    <p:extLst>
      <p:ext uri="{BB962C8B-B14F-4D97-AF65-F5344CB8AC3E}">
        <p14:creationId xmlns:p14="http://schemas.microsoft.com/office/powerpoint/2010/main" val="2558181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A5B6C6-F68C-C95D-5761-713CDFD05E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560951-F62A-955E-B638-A0926AF0C2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8F50F4-A9AA-8028-5292-DA9525C5D3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C38546D-F4C8-4179-84CA-43FF6823A6ED}" type="datetimeFigureOut">
              <a:rPr lang="en-US" smtClean="0"/>
              <a:t>2/13/2025</a:t>
            </a:fld>
            <a:endParaRPr lang="en-US"/>
          </a:p>
        </p:txBody>
      </p:sp>
      <p:sp>
        <p:nvSpPr>
          <p:cNvPr id="5" name="Footer Placeholder 4">
            <a:extLst>
              <a:ext uri="{FF2B5EF4-FFF2-40B4-BE49-F238E27FC236}">
                <a16:creationId xmlns:a16="http://schemas.microsoft.com/office/drawing/2014/main" id="{1CFB68CD-E0D7-4C70-8978-005275AEC9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482DB50-8CA1-63DB-A261-48EBEE0CC2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D81AC3A-5152-4D29-983E-37EDB020BA21}" type="slidenum">
              <a:rPr lang="en-US" smtClean="0"/>
              <a:t>‹#›</a:t>
            </a:fld>
            <a:endParaRPr lang="en-US"/>
          </a:p>
        </p:txBody>
      </p:sp>
    </p:spTree>
    <p:extLst>
      <p:ext uri="{BB962C8B-B14F-4D97-AF65-F5344CB8AC3E}">
        <p14:creationId xmlns:p14="http://schemas.microsoft.com/office/powerpoint/2010/main" val="3825836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digital-twin-interoperability.github.io/hsml-schema-context/hsml.jsonld" TargetMode="External"/></Relationships>
</file>

<file path=ppt/slides/_rels/slide16.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svg"/><Relationship Id="rId3" Type="http://schemas.openxmlformats.org/officeDocument/2006/relationships/image" Target="../media/image3.png"/><Relationship Id="rId7" Type="http://schemas.openxmlformats.org/officeDocument/2006/relationships/image" Target="../media/image11.svg"/><Relationship Id="rId12"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5.svg"/><Relationship Id="rId5" Type="http://schemas.openxmlformats.org/officeDocument/2006/relationships/image" Target="../media/image9.sv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sv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9.png"/><Relationship Id="rId3" Type="http://schemas.openxmlformats.org/officeDocument/2006/relationships/image" Target="../media/image3.png"/><Relationship Id="rId7" Type="http://schemas.openxmlformats.org/officeDocument/2006/relationships/image" Target="../media/image11.svg"/><Relationship Id="rId12"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5.svg"/><Relationship Id="rId5" Type="http://schemas.openxmlformats.org/officeDocument/2006/relationships/image" Target="../media/image17.svg"/><Relationship Id="rId10" Type="http://schemas.openxmlformats.org/officeDocument/2006/relationships/image" Target="../media/image14.png"/><Relationship Id="rId4" Type="http://schemas.openxmlformats.org/officeDocument/2006/relationships/image" Target="../media/image16.png"/><Relationship Id="rId9" Type="http://schemas.openxmlformats.org/officeDocument/2006/relationships/image" Target="../media/image13.svg"/><Relationship Id="rId14" Type="http://schemas.openxmlformats.org/officeDocument/2006/relationships/image" Target="../media/image20.svg"/></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www.dropbox.com/scl/fi/fxyex9ndqp05316jyfexn/hsml.jsonld?rlkey=tmsoqgidjcfe4f4oa736tisfr&amp;st=otxp4cck&amp;dl=1"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6.png"/><Relationship Id="rId7"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7.svg"/><Relationship Id="rId9" Type="http://schemas.openxmlformats.org/officeDocument/2006/relationships/image" Target="../media/image22.png"/></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24.svg"/><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hyperlink" Target="https://www.w3.org/TR/did-core/"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ASA: There may be more water on surface of Moon than previously thought -  Cheyenne, WY Cap City News">
            <a:extLst>
              <a:ext uri="{FF2B5EF4-FFF2-40B4-BE49-F238E27FC236}">
                <a16:creationId xmlns:a16="http://schemas.microsoft.com/office/drawing/2014/main" id="{A7EAF17E-D311-44B0-2A2F-8F6C910A6F4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910" r="13728" b="17793"/>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C4F746A-6AB4-7796-B064-C46CBEC15259}"/>
              </a:ext>
            </a:extLst>
          </p:cNvPr>
          <p:cNvSpPr>
            <a:spLocks noGrp="1"/>
          </p:cNvSpPr>
          <p:nvPr>
            <p:ph type="ctrTitle"/>
          </p:nvPr>
        </p:nvSpPr>
        <p:spPr>
          <a:xfrm>
            <a:off x="1523999" y="1860271"/>
            <a:ext cx="9144000" cy="2100245"/>
          </a:xfrm>
        </p:spPr>
        <p:txBody>
          <a:bodyPr/>
          <a:lstStyle/>
          <a:p>
            <a:r>
              <a:rPr lang="en-US" b="1" dirty="0">
                <a:solidFill>
                  <a:schemeClr val="bg1"/>
                </a:solidFill>
                <a:ea typeface="Segoe UI Black" panose="020B0A02040204020203" pitchFamily="34" charset="0"/>
              </a:rPr>
              <a:t>HSML Schema Updates</a:t>
            </a:r>
            <a:br>
              <a:rPr lang="en-US" b="1" dirty="0">
                <a:solidFill>
                  <a:schemeClr val="bg1"/>
                </a:solidFill>
                <a:ea typeface="Segoe UI Black" panose="020B0A02040204020203" pitchFamily="34" charset="0"/>
              </a:rPr>
            </a:br>
            <a:endParaRPr lang="en-US" b="1" dirty="0">
              <a:solidFill>
                <a:schemeClr val="bg1"/>
              </a:solidFill>
              <a:ea typeface="Segoe UI Black" panose="020B0A02040204020203" pitchFamily="34" charset="0"/>
            </a:endParaRPr>
          </a:p>
        </p:txBody>
      </p:sp>
      <p:sp>
        <p:nvSpPr>
          <p:cNvPr id="3" name="Subtitle 2">
            <a:extLst>
              <a:ext uri="{FF2B5EF4-FFF2-40B4-BE49-F238E27FC236}">
                <a16:creationId xmlns:a16="http://schemas.microsoft.com/office/drawing/2014/main" id="{2B571E81-BFC0-A108-3EE4-2183025540FD}"/>
              </a:ext>
            </a:extLst>
          </p:cNvPr>
          <p:cNvSpPr>
            <a:spLocks noGrp="1"/>
          </p:cNvSpPr>
          <p:nvPr>
            <p:ph type="subTitle" idx="1"/>
          </p:nvPr>
        </p:nvSpPr>
        <p:spPr>
          <a:xfrm>
            <a:off x="1523999" y="3559627"/>
            <a:ext cx="9144000" cy="1974641"/>
          </a:xfrm>
        </p:spPr>
        <p:txBody>
          <a:bodyPr/>
          <a:lstStyle/>
          <a:p>
            <a:endParaRPr lang="en-US" dirty="0"/>
          </a:p>
          <a:p>
            <a:r>
              <a:rPr lang="en-US" b="1" dirty="0">
                <a:solidFill>
                  <a:schemeClr val="bg1"/>
                </a:solidFill>
              </a:rPr>
              <a:t>Databases &amp; Verification</a:t>
            </a:r>
          </a:p>
        </p:txBody>
      </p:sp>
      <p:pic>
        <p:nvPicPr>
          <p:cNvPr id="4" name="Picture 3">
            <a:extLst>
              <a:ext uri="{FF2B5EF4-FFF2-40B4-BE49-F238E27FC236}">
                <a16:creationId xmlns:a16="http://schemas.microsoft.com/office/drawing/2014/main" id="{FC1EE69D-ADE8-DB20-2F8E-845D6632891F}"/>
              </a:ext>
            </a:extLst>
          </p:cNvPr>
          <p:cNvPicPr>
            <a:picLocks noChangeAspect="1"/>
          </p:cNvPicPr>
          <p:nvPr/>
        </p:nvPicPr>
        <p:blipFill>
          <a:blip r:embed="rId3"/>
          <a:stretch>
            <a:fillRect/>
          </a:stretch>
        </p:blipFill>
        <p:spPr>
          <a:xfrm>
            <a:off x="5203371" y="580668"/>
            <a:ext cx="1992086" cy="896439"/>
          </a:xfrm>
          <a:prstGeom prst="rect">
            <a:avLst/>
          </a:prstGeom>
        </p:spPr>
      </p:pic>
      <p:sp>
        <p:nvSpPr>
          <p:cNvPr id="5" name="TextBox 4">
            <a:extLst>
              <a:ext uri="{FF2B5EF4-FFF2-40B4-BE49-F238E27FC236}">
                <a16:creationId xmlns:a16="http://schemas.microsoft.com/office/drawing/2014/main" id="{933CDEDD-0AD5-3176-AD1F-20D9280387F5}"/>
              </a:ext>
            </a:extLst>
          </p:cNvPr>
          <p:cNvSpPr txBox="1"/>
          <p:nvPr/>
        </p:nvSpPr>
        <p:spPr>
          <a:xfrm>
            <a:off x="9798776" y="6121902"/>
            <a:ext cx="1894114" cy="369332"/>
          </a:xfrm>
          <a:prstGeom prst="rect">
            <a:avLst/>
          </a:prstGeom>
          <a:noFill/>
        </p:spPr>
        <p:txBody>
          <a:bodyPr wrap="square" rtlCol="0">
            <a:spAutoFit/>
          </a:bodyPr>
          <a:lstStyle/>
          <a:p>
            <a:pPr algn="r"/>
            <a:r>
              <a:rPr lang="en-US" dirty="0">
                <a:solidFill>
                  <a:schemeClr val="bg1"/>
                </a:solidFill>
              </a:rPr>
              <a:t>02/13/2025</a:t>
            </a:r>
          </a:p>
        </p:txBody>
      </p:sp>
      <p:sp>
        <p:nvSpPr>
          <p:cNvPr id="9" name="TextBox 8">
            <a:extLst>
              <a:ext uri="{FF2B5EF4-FFF2-40B4-BE49-F238E27FC236}">
                <a16:creationId xmlns:a16="http://schemas.microsoft.com/office/drawing/2014/main" id="{C5D1C56A-3080-B57A-21FB-A32E38D4BC16}"/>
              </a:ext>
            </a:extLst>
          </p:cNvPr>
          <p:cNvSpPr txBox="1"/>
          <p:nvPr/>
        </p:nvSpPr>
        <p:spPr>
          <a:xfrm>
            <a:off x="499110" y="6121902"/>
            <a:ext cx="6096000" cy="369332"/>
          </a:xfrm>
          <a:prstGeom prst="rect">
            <a:avLst/>
          </a:prstGeom>
          <a:noFill/>
        </p:spPr>
        <p:txBody>
          <a:bodyPr wrap="square">
            <a:spAutoFit/>
          </a:bodyPr>
          <a:lstStyle/>
          <a:p>
            <a:r>
              <a:rPr lang="en-US" dirty="0">
                <a:solidFill>
                  <a:schemeClr val="bg1"/>
                </a:solidFill>
              </a:rPr>
              <a:t>Alicia Sanjurjo Barrio (349B – Affiliate)</a:t>
            </a:r>
          </a:p>
        </p:txBody>
      </p:sp>
      <p:sp>
        <p:nvSpPr>
          <p:cNvPr id="10" name="Rectangle 9">
            <a:extLst>
              <a:ext uri="{FF2B5EF4-FFF2-40B4-BE49-F238E27FC236}">
                <a16:creationId xmlns:a16="http://schemas.microsoft.com/office/drawing/2014/main" id="{2F8B900A-4C1E-FCCE-7941-61658211088A}"/>
              </a:ext>
            </a:extLst>
          </p:cNvPr>
          <p:cNvSpPr/>
          <p:nvPr/>
        </p:nvSpPr>
        <p:spPr>
          <a:xfrm>
            <a:off x="1170214" y="1532722"/>
            <a:ext cx="9851571" cy="3792555"/>
          </a:xfrm>
          <a:prstGeom prst="rect">
            <a:avLst/>
          </a:prstGeom>
          <a:noFill/>
          <a:ln w="571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01117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B33C-FCDD-55C6-A68A-FB830E17B291}"/>
              </a:ext>
            </a:extLst>
          </p:cNvPr>
          <p:cNvSpPr>
            <a:spLocks noGrp="1"/>
          </p:cNvSpPr>
          <p:nvPr>
            <p:ph type="ctrTitle"/>
          </p:nvPr>
        </p:nvSpPr>
        <p:spPr>
          <a:xfrm>
            <a:off x="3486150" y="2237651"/>
            <a:ext cx="9144000" cy="1207180"/>
          </a:xfrm>
        </p:spPr>
        <p:txBody>
          <a:bodyPr>
            <a:normAutofit/>
          </a:bodyPr>
          <a:lstStyle/>
          <a:p>
            <a:pPr algn="l"/>
            <a:r>
              <a:rPr lang="en-US" sz="6600" b="1" dirty="0">
                <a:solidFill>
                  <a:srgbClr val="6D2932"/>
                </a:solidFill>
              </a:rPr>
              <a:t>ADDITIONAL SLIDES</a:t>
            </a:r>
          </a:p>
        </p:txBody>
      </p:sp>
      <p:sp>
        <p:nvSpPr>
          <p:cNvPr id="4" name="Rectangle 3">
            <a:extLst>
              <a:ext uri="{FF2B5EF4-FFF2-40B4-BE49-F238E27FC236}">
                <a16:creationId xmlns:a16="http://schemas.microsoft.com/office/drawing/2014/main" id="{2E73A88B-1BCD-9E12-85BD-0E3B4CF4CFD1}"/>
              </a:ext>
            </a:extLst>
          </p:cNvPr>
          <p:cNvSpPr/>
          <p:nvPr/>
        </p:nvSpPr>
        <p:spPr>
          <a:xfrm>
            <a:off x="0" y="0"/>
            <a:ext cx="3486150" cy="6858000"/>
          </a:xfrm>
          <a:prstGeom prst="rect">
            <a:avLst/>
          </a:prstGeom>
          <a:solidFill>
            <a:srgbClr val="C7B7A3"/>
          </a:solidFill>
          <a:ln w="57150">
            <a:solidFill>
              <a:srgbClr val="C7B7A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5C7375FF-5F0B-92E5-C1DB-A4EBA8016C60}"/>
              </a:ext>
            </a:extLst>
          </p:cNvPr>
          <p:cNvCxnSpPr/>
          <p:nvPr/>
        </p:nvCxnSpPr>
        <p:spPr>
          <a:xfrm>
            <a:off x="1987731" y="3444831"/>
            <a:ext cx="5029200" cy="0"/>
          </a:xfrm>
          <a:prstGeom prst="line">
            <a:avLst/>
          </a:prstGeom>
          <a:ln w="38100">
            <a:solidFill>
              <a:srgbClr val="6D2932"/>
            </a:solidFill>
          </a:ln>
        </p:spPr>
        <p:style>
          <a:lnRef idx="2">
            <a:schemeClr val="accent1"/>
          </a:lnRef>
          <a:fillRef idx="0">
            <a:schemeClr val="accent1"/>
          </a:fillRef>
          <a:effectRef idx="1">
            <a:schemeClr val="accent1"/>
          </a:effectRef>
          <a:fontRef idx="minor">
            <a:schemeClr val="tx1"/>
          </a:fontRef>
        </p:style>
      </p:cxnSp>
      <p:sp>
        <p:nvSpPr>
          <p:cNvPr id="3" name="Slide Number Placeholder 3">
            <a:extLst>
              <a:ext uri="{FF2B5EF4-FFF2-40B4-BE49-F238E27FC236}">
                <a16:creationId xmlns:a16="http://schemas.microsoft.com/office/drawing/2014/main" id="{C410B64F-5B8B-9F57-9AEB-3F2ED0EEEFB0}"/>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rgbClr val="6D2932"/>
                </a:solidFill>
              </a:rPr>
              <a:t>10</a:t>
            </a:fld>
            <a:endParaRPr lang="en-US" sz="2400" b="1" dirty="0">
              <a:solidFill>
                <a:srgbClr val="6D2932"/>
              </a:solidFill>
            </a:endParaRPr>
          </a:p>
        </p:txBody>
      </p:sp>
    </p:spTree>
    <p:extLst>
      <p:ext uri="{BB962C8B-B14F-4D97-AF65-F5344CB8AC3E}">
        <p14:creationId xmlns:p14="http://schemas.microsoft.com/office/powerpoint/2010/main" val="954808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DC7DE9-4FAD-A137-909F-2B480D5E9CE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6A414365-41E7-B733-56A5-9303CFA5815F}"/>
              </a:ext>
            </a:extLst>
          </p:cNvPr>
          <p:cNvSpPr/>
          <p:nvPr/>
        </p:nvSpPr>
        <p:spPr>
          <a:xfrm>
            <a:off x="0" y="0"/>
            <a:ext cx="12192000" cy="6858000"/>
          </a:xfrm>
          <a:prstGeom prst="rect">
            <a:avLst/>
          </a:prstGeom>
          <a:solidFill>
            <a:srgbClr val="C7B7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0A765A1-2B14-5B40-5F8F-7417811120F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11</a:t>
            </a:fld>
            <a:endParaRPr lang="en-US" sz="2400" b="1" dirty="0">
              <a:solidFill>
                <a:schemeClr val="bg1"/>
              </a:solidFill>
            </a:endParaRPr>
          </a:p>
        </p:txBody>
      </p:sp>
      <p:pic>
        <p:nvPicPr>
          <p:cNvPr id="14" name="Picture 13">
            <a:extLst>
              <a:ext uri="{FF2B5EF4-FFF2-40B4-BE49-F238E27FC236}">
                <a16:creationId xmlns:a16="http://schemas.microsoft.com/office/drawing/2014/main" id="{0688CF60-4BCB-3073-31D3-4AC217FB4E98}"/>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Title 1">
            <a:extLst>
              <a:ext uri="{FF2B5EF4-FFF2-40B4-BE49-F238E27FC236}">
                <a16:creationId xmlns:a16="http://schemas.microsoft.com/office/drawing/2014/main" id="{DE75F64E-634D-777F-46E9-78D9CD2B0E9F}"/>
              </a:ext>
            </a:extLst>
          </p:cNvPr>
          <p:cNvSpPr txBox="1">
            <a:spLocks/>
          </p:cNvSpPr>
          <p:nvPr/>
        </p:nvSpPr>
        <p:spPr>
          <a:xfrm>
            <a:off x="838200" y="2766218"/>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000" b="1" dirty="0">
                <a:solidFill>
                  <a:srgbClr val="561C24"/>
                </a:solidFill>
                <a:ea typeface="Verdana"/>
                <a:cs typeface="Helvetica" panose="020B0604020202020204" pitchFamily="34" charset="0"/>
              </a:rPr>
              <a:t>PREVIOUS TIMELINE</a:t>
            </a:r>
            <a:endParaRPr lang="es-ES" sz="8000" b="1" dirty="0">
              <a:solidFill>
                <a:srgbClr val="561C24"/>
              </a:solidFill>
              <a:ea typeface="Verdana"/>
              <a:cs typeface="Helvetica" panose="020B0604020202020204" pitchFamily="34" charset="0"/>
            </a:endParaRPr>
          </a:p>
        </p:txBody>
      </p:sp>
    </p:spTree>
    <p:extLst>
      <p:ext uri="{BB962C8B-B14F-4D97-AF65-F5344CB8AC3E}">
        <p14:creationId xmlns:p14="http://schemas.microsoft.com/office/powerpoint/2010/main" val="8540121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E49A64-6D70-7382-2386-440AAAA448DF}"/>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C79A7AEE-EE71-7957-C5ED-0BC64654BB11}"/>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1D8E931-D529-29FB-0E25-D52741759809}"/>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12</a:t>
            </a:fld>
            <a:endParaRPr lang="en-US" sz="2400" b="1" dirty="0">
              <a:solidFill>
                <a:schemeClr val="bg1"/>
              </a:solidFill>
            </a:endParaRPr>
          </a:p>
        </p:txBody>
      </p:sp>
      <p:sp>
        <p:nvSpPr>
          <p:cNvPr id="8" name="Title 1">
            <a:extLst>
              <a:ext uri="{FF2B5EF4-FFF2-40B4-BE49-F238E27FC236}">
                <a16:creationId xmlns:a16="http://schemas.microsoft.com/office/drawing/2014/main" id="{9D576925-7876-24D2-E77C-C825494BFB1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Tasks Needed – Priority List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CB6DB612-5597-5390-7F4F-9EC80780B0D8}"/>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52E38AD9-C922-8976-B5ED-709559B04C4A}"/>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A98B7BF3-20E4-D75E-F7E6-864A90688BAF}"/>
              </a:ext>
            </a:extLst>
          </p:cNvPr>
          <p:cNvSpPr txBox="1"/>
          <p:nvPr/>
        </p:nvSpPr>
        <p:spPr>
          <a:xfrm>
            <a:off x="838200" y="1225238"/>
            <a:ext cx="10515600" cy="3139321"/>
          </a:xfrm>
          <a:prstGeom prst="rect">
            <a:avLst/>
          </a:prstGeom>
          <a:noFill/>
        </p:spPr>
        <p:txBody>
          <a:bodyPr wrap="square">
            <a:spAutoFit/>
          </a:bodyPr>
          <a:lstStyle/>
          <a:p>
            <a:pPr marL="342900" indent="-342900" algn="just">
              <a:buAutoNum type="arabicPeriod"/>
            </a:pPr>
            <a:r>
              <a:rPr lang="en-US" sz="2200" b="1" dirty="0"/>
              <a:t>Verification Part – Security &amp; Trust in the Spatial Web: </a:t>
            </a:r>
          </a:p>
          <a:p>
            <a:pPr marL="800100" lvl="1" indent="-342900" algn="just">
              <a:buFontTx/>
              <a:buAutoNum type="arabicPeriod"/>
            </a:pPr>
            <a:r>
              <a:rPr lang="en-US" sz="2200" b="1" dirty="0"/>
              <a:t>Code to register in the SQL database </a:t>
            </a:r>
            <a:r>
              <a:rPr lang="en-US" sz="2200" dirty="0"/>
              <a:t>a new Entity and its metadata, generate its </a:t>
            </a:r>
            <a:r>
              <a:rPr lang="en-US" sz="2200" dirty="0" err="1"/>
              <a:t>DID:key</a:t>
            </a:r>
            <a:r>
              <a:rPr lang="en-US" sz="2200" dirty="0"/>
              <a:t>, attach it to the JSON file, and give the user the private key for said Entity. Also, if the Entity is an Agent, during the registration an associated Kafka topic must be created. </a:t>
            </a:r>
          </a:p>
          <a:p>
            <a:pPr marL="800100" lvl="1" indent="-342900" algn="just">
              <a:buAutoNum type="arabicPeriod"/>
            </a:pPr>
            <a:r>
              <a:rPr lang="en-US" sz="2200" b="1" dirty="0"/>
              <a:t>Code to do the Cryptographic Verification </a:t>
            </a:r>
            <a:r>
              <a:rPr lang="en-US" sz="2200" dirty="0"/>
              <a:t>when an user wants to Publish Data from an Agent (Producer) or wants to access the data of an Agent. </a:t>
            </a:r>
          </a:p>
          <a:p>
            <a:pPr marL="800100" lvl="1" indent="-342900" algn="just">
              <a:buAutoNum type="arabicPeriod"/>
            </a:pPr>
            <a:r>
              <a:rPr lang="en-US" sz="2200" b="1" dirty="0"/>
              <a:t>Test Verification </a:t>
            </a:r>
            <a:r>
              <a:rPr lang="en-US" sz="2200" dirty="0"/>
              <a:t>works</a:t>
            </a:r>
            <a:r>
              <a:rPr lang="en-US" sz="2200" b="1" dirty="0"/>
              <a:t> </a:t>
            </a:r>
            <a:r>
              <a:rPr lang="en-US" sz="2200" dirty="0"/>
              <a:t>with a basic set-up of 2 Persons, 1 Agent, and 1 Credential. Record time needed for these operations, storage…</a:t>
            </a:r>
          </a:p>
        </p:txBody>
      </p:sp>
    </p:spTree>
    <p:extLst>
      <p:ext uri="{BB962C8B-B14F-4D97-AF65-F5344CB8AC3E}">
        <p14:creationId xmlns:p14="http://schemas.microsoft.com/office/powerpoint/2010/main" val="1330974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F84E53-2FB1-8FA1-3E69-9853E0636B4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25B59188-A27C-C316-882B-319DBC12129A}"/>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7FD8E86-C279-F436-F2E7-EDF676B21B5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13</a:t>
            </a:fld>
            <a:endParaRPr lang="en-US" sz="2400" b="1" dirty="0">
              <a:solidFill>
                <a:schemeClr val="bg1"/>
              </a:solidFill>
            </a:endParaRPr>
          </a:p>
        </p:txBody>
      </p:sp>
      <p:sp>
        <p:nvSpPr>
          <p:cNvPr id="8" name="Title 1">
            <a:extLst>
              <a:ext uri="{FF2B5EF4-FFF2-40B4-BE49-F238E27FC236}">
                <a16:creationId xmlns:a16="http://schemas.microsoft.com/office/drawing/2014/main" id="{D7874DF3-8C5B-3C1F-E6C5-53883D3D5E56}"/>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Tasks Needed – Priority List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58BD9153-9436-589A-D206-324CBC1C07A7}"/>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D5CFE45B-40D4-CFF0-F5F3-8AD3E6A2FB92}"/>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97366C0E-BBD3-4418-C170-9F6BC66A4D9A}"/>
              </a:ext>
            </a:extLst>
          </p:cNvPr>
          <p:cNvSpPr txBox="1"/>
          <p:nvPr/>
        </p:nvSpPr>
        <p:spPr>
          <a:xfrm>
            <a:off x="838200" y="1225238"/>
            <a:ext cx="10515600" cy="4493538"/>
          </a:xfrm>
          <a:prstGeom prst="rect">
            <a:avLst/>
          </a:prstGeom>
          <a:noFill/>
        </p:spPr>
        <p:txBody>
          <a:bodyPr wrap="square">
            <a:spAutoFit/>
          </a:bodyPr>
          <a:lstStyle/>
          <a:p>
            <a:pPr algn="just"/>
            <a:r>
              <a:rPr lang="en-US" sz="2200" b="1" dirty="0"/>
              <a:t>2. Interoperability Part – Platforms, Compatibility, HSML Schema: </a:t>
            </a:r>
          </a:p>
          <a:p>
            <a:pPr marL="800100" lvl="1" indent="-342900" algn="just">
              <a:buAutoNum type="arabicPeriod"/>
            </a:pPr>
            <a:r>
              <a:rPr lang="en-US" sz="2200" b="1" dirty="0"/>
              <a:t>Test #1: </a:t>
            </a:r>
            <a:r>
              <a:rPr lang="en-US" sz="2200" dirty="0"/>
              <a:t>Same test as DoD visit to check everything is working in JPL lab.</a:t>
            </a:r>
          </a:p>
          <a:p>
            <a:pPr marL="800100" lvl="1" indent="-342900" algn="just">
              <a:buAutoNum type="arabicPeriod"/>
            </a:pPr>
            <a:r>
              <a:rPr lang="en-US" sz="2200" b="1" dirty="0"/>
              <a:t>Test #2:</a:t>
            </a:r>
            <a:r>
              <a:rPr lang="en-US" sz="2200" dirty="0"/>
              <a:t> Modify the JSON files to the latest HSML Schema format and test again communication among them.</a:t>
            </a:r>
          </a:p>
          <a:p>
            <a:pPr marL="800100" lvl="1" indent="-342900" algn="just">
              <a:buAutoNum type="arabicPeriod"/>
            </a:pPr>
            <a:r>
              <a:rPr lang="en-US" sz="2200" b="1" dirty="0"/>
              <a:t>Test #3:</a:t>
            </a:r>
            <a:r>
              <a:rPr lang="en-US" sz="2200" dirty="0"/>
              <a:t> Incorporate Verification into the Test. Create a Credential and a Person (creator/user) for each Agent. Before sending the messages, verify identities of Producers and Consumers of the Kafka topic. (Min. test I need for my thesis)</a:t>
            </a:r>
          </a:p>
          <a:p>
            <a:pPr marL="800100" lvl="1" indent="-342900" algn="just">
              <a:buAutoNum type="arabicPeriod"/>
            </a:pPr>
            <a:r>
              <a:rPr lang="en-US" sz="2200" dirty="0"/>
              <a:t>Create a simple </a:t>
            </a:r>
            <a:r>
              <a:rPr lang="en-US" sz="2200" b="1" dirty="0"/>
              <a:t>Interpreter</a:t>
            </a:r>
            <a:r>
              <a:rPr lang="en-US" sz="2200" dirty="0"/>
              <a:t> (i.e. like Netscape Navigator)</a:t>
            </a:r>
          </a:p>
          <a:p>
            <a:pPr marL="800100" lvl="1" indent="-342900" algn="just">
              <a:buAutoNum type="arabicPeriod"/>
            </a:pPr>
            <a:r>
              <a:rPr lang="en-US" sz="2200" dirty="0"/>
              <a:t>Integrate </a:t>
            </a:r>
            <a:r>
              <a:rPr lang="en-US" sz="2200" b="1" dirty="0"/>
              <a:t>GIBS data </a:t>
            </a:r>
            <a:r>
              <a:rPr lang="en-US" sz="2200" dirty="0"/>
              <a:t>with HSML schema. Issue: this is Earth-related data, and our experiment is on the Moon’s surface. It would be a separate test.</a:t>
            </a:r>
          </a:p>
          <a:p>
            <a:pPr marL="800100" lvl="1" indent="-342900" algn="just">
              <a:buAutoNum type="arabicPeriod"/>
            </a:pPr>
            <a:r>
              <a:rPr lang="en-US" sz="2200" dirty="0"/>
              <a:t>Integrate </a:t>
            </a:r>
            <a:r>
              <a:rPr lang="en-US" sz="2200" b="1" dirty="0"/>
              <a:t>TENA object models</a:t>
            </a:r>
            <a:r>
              <a:rPr lang="en-US" sz="2200" dirty="0"/>
              <a:t> with our HSML schema. </a:t>
            </a:r>
          </a:p>
          <a:p>
            <a:pPr marL="800100" lvl="1" indent="-342900" algn="just">
              <a:buAutoNum type="arabicPeriod"/>
            </a:pPr>
            <a:r>
              <a:rPr lang="en-US" sz="2200" dirty="0"/>
              <a:t>Simulate collision. Get different platform colliders to talk to each other </a:t>
            </a:r>
          </a:p>
          <a:p>
            <a:pPr marL="800100" lvl="1" indent="-342900" algn="just">
              <a:buAutoNum type="arabicPeriod"/>
            </a:pPr>
            <a:r>
              <a:rPr lang="en-US" sz="2200" b="1" dirty="0"/>
              <a:t>Test #4: </a:t>
            </a:r>
            <a:r>
              <a:rPr lang="en-US" sz="2200" dirty="0"/>
              <a:t>Exchange non-positional data between the Agents.</a:t>
            </a:r>
          </a:p>
        </p:txBody>
      </p:sp>
    </p:spTree>
    <p:extLst>
      <p:ext uri="{BB962C8B-B14F-4D97-AF65-F5344CB8AC3E}">
        <p14:creationId xmlns:p14="http://schemas.microsoft.com/office/powerpoint/2010/main" val="1801598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552558-8AC3-0417-E143-BE2185F71C64}"/>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39DCF8D5-D692-D6F5-7B71-039F31510F2D}"/>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ABA34F93-6CCD-47EC-4DB1-A972088095CA}"/>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14</a:t>
            </a:fld>
            <a:endParaRPr lang="en-US" sz="2400" b="1" dirty="0">
              <a:solidFill>
                <a:schemeClr val="bg1"/>
              </a:solidFill>
            </a:endParaRPr>
          </a:p>
        </p:txBody>
      </p:sp>
      <p:sp>
        <p:nvSpPr>
          <p:cNvPr id="8" name="Title 1">
            <a:extLst>
              <a:ext uri="{FF2B5EF4-FFF2-40B4-BE49-F238E27FC236}">
                <a16:creationId xmlns:a16="http://schemas.microsoft.com/office/drawing/2014/main" id="{7403D813-7B33-1813-F6B5-B5B8AEEAE2F5}"/>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Tasks Needed – Priority List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F4DE9094-5800-A10A-E104-928F514AA974}"/>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4E88F78-DBC8-C2C2-4F3E-A881B179404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C0E1C60F-422E-9EAC-7437-5AB78A699C69}"/>
              </a:ext>
            </a:extLst>
          </p:cNvPr>
          <p:cNvSpPr txBox="1"/>
          <p:nvPr/>
        </p:nvSpPr>
        <p:spPr>
          <a:xfrm>
            <a:off x="838200" y="1225238"/>
            <a:ext cx="10515600" cy="3816429"/>
          </a:xfrm>
          <a:prstGeom prst="rect">
            <a:avLst/>
          </a:prstGeom>
          <a:noFill/>
        </p:spPr>
        <p:txBody>
          <a:bodyPr wrap="square">
            <a:spAutoFit/>
          </a:bodyPr>
          <a:lstStyle/>
          <a:p>
            <a:pPr algn="just"/>
            <a:r>
              <a:rPr lang="en-US" sz="2200" b="1" dirty="0"/>
              <a:t>3. Automation Part – Using LLMs: </a:t>
            </a:r>
          </a:p>
          <a:p>
            <a:pPr marL="800100" lvl="1" indent="-342900" algn="just">
              <a:buAutoNum type="arabicPeriod"/>
            </a:pPr>
            <a:r>
              <a:rPr lang="en-US" sz="2200" dirty="0"/>
              <a:t>Fine tune the LLM to create the conversion codes needed for each platform</a:t>
            </a:r>
          </a:p>
          <a:p>
            <a:pPr marL="800100" lvl="1" indent="-342900" algn="just">
              <a:buAutoNum type="arabicPeriod"/>
            </a:pPr>
            <a:r>
              <a:rPr lang="en-US" sz="2200" dirty="0"/>
              <a:t>Fine tune the LLM to generate correctly HSML </a:t>
            </a:r>
            <a:r>
              <a:rPr lang="en-US" sz="2200" dirty="0" err="1"/>
              <a:t>json</a:t>
            </a:r>
            <a:r>
              <a:rPr lang="en-US" sz="2200" dirty="0"/>
              <a:t> files from all kinds of data formats, by giving it HSML examples and the HSML schema.</a:t>
            </a:r>
          </a:p>
          <a:p>
            <a:pPr marL="800100" lvl="1" indent="-342900" algn="just">
              <a:buAutoNum type="arabicPeriod"/>
            </a:pPr>
            <a:r>
              <a:rPr lang="en-US" sz="2200" dirty="0"/>
              <a:t>Memory management by LLMs</a:t>
            </a:r>
          </a:p>
          <a:p>
            <a:pPr marL="800100" lvl="1" indent="-342900" algn="just">
              <a:buAutoNum type="arabicPeriod"/>
            </a:pPr>
            <a:r>
              <a:rPr lang="en-US" sz="2200" b="1" dirty="0"/>
              <a:t>Possible LLM Test 1: </a:t>
            </a:r>
            <a:r>
              <a:rPr lang="en-US" sz="2200" dirty="0"/>
              <a:t>For a new platform (maybe Siemens) used FT LLM to generate conversion codes. Record time needed to generate them. </a:t>
            </a:r>
          </a:p>
          <a:p>
            <a:pPr marL="800100" lvl="1" indent="-342900" algn="just">
              <a:buAutoNum type="arabicPeriod"/>
            </a:pPr>
            <a:r>
              <a:rPr lang="en-US" sz="2200" b="1" dirty="0"/>
              <a:t>Possible LLM Test 2: </a:t>
            </a:r>
            <a:r>
              <a:rPr lang="en-US" sz="2200" dirty="0"/>
              <a:t>Automatic generation of HSML </a:t>
            </a:r>
            <a:r>
              <a:rPr lang="en-US" sz="2200" dirty="0" err="1"/>
              <a:t>json</a:t>
            </a:r>
            <a:r>
              <a:rPr lang="en-US" sz="2200" dirty="0"/>
              <a:t> files from other types of files, given data of a person in a table, USD files, </a:t>
            </a:r>
            <a:r>
              <a:rPr lang="en-US" sz="2200" dirty="0" err="1"/>
              <a:t>fbx</a:t>
            </a:r>
            <a:r>
              <a:rPr lang="en-US" sz="2200" dirty="0"/>
              <a:t>… and so on, generate the </a:t>
            </a:r>
            <a:r>
              <a:rPr lang="en-US" sz="2200" dirty="0" err="1"/>
              <a:t>json</a:t>
            </a:r>
            <a:r>
              <a:rPr lang="en-US" sz="2200" dirty="0"/>
              <a:t> files. Track accuracy, success rate, time needed</a:t>
            </a:r>
          </a:p>
          <a:p>
            <a:pPr marL="800100" lvl="1" indent="-342900" algn="just">
              <a:buAutoNum type="arabicPeriod"/>
            </a:pPr>
            <a:endParaRPr lang="en-US" sz="2200" dirty="0"/>
          </a:p>
        </p:txBody>
      </p:sp>
    </p:spTree>
    <p:extLst>
      <p:ext uri="{BB962C8B-B14F-4D97-AF65-F5344CB8AC3E}">
        <p14:creationId xmlns:p14="http://schemas.microsoft.com/office/powerpoint/2010/main" val="3558395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1C24521-3A82-D27F-9A22-65B7522B0D18}"/>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15</a:t>
            </a:fld>
            <a:endParaRPr lang="en-US" sz="2400" b="1" dirty="0">
              <a:solidFill>
                <a:schemeClr val="bg1"/>
              </a:solidFill>
            </a:endParaRPr>
          </a:p>
        </p:txBody>
      </p:sp>
      <p:sp>
        <p:nvSpPr>
          <p:cNvPr id="3" name="Subtitle 2">
            <a:extLst>
              <a:ext uri="{FF2B5EF4-FFF2-40B4-BE49-F238E27FC236}">
                <a16:creationId xmlns:a16="http://schemas.microsoft.com/office/drawing/2014/main" id="{1B133DDC-914F-3C69-9300-3E894691CFEB}"/>
              </a:ext>
            </a:extLst>
          </p:cNvPr>
          <p:cNvSpPr txBox="1">
            <a:spLocks/>
          </p:cNvSpPr>
          <p:nvPr/>
        </p:nvSpPr>
        <p:spPr>
          <a:xfrm>
            <a:off x="926757" y="1491722"/>
            <a:ext cx="9829800" cy="25133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AutoNum type="arabicPeriod"/>
            </a:pPr>
            <a:endParaRPr lang="en-US" sz="2400" dirty="0"/>
          </a:p>
        </p:txBody>
      </p:sp>
      <p:sp>
        <p:nvSpPr>
          <p:cNvPr id="8" name="Title 1">
            <a:extLst>
              <a:ext uri="{FF2B5EF4-FFF2-40B4-BE49-F238E27FC236}">
                <a16:creationId xmlns:a16="http://schemas.microsoft.com/office/drawing/2014/main" id="{B618EF0B-A3B3-9538-4574-6AE917071955}"/>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Summary of Updates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9CFABBF2-3CC8-E61A-2A2B-991AED1EA354}"/>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1D8CD084-5B0F-E27E-7042-7FA33E54BAA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6" name="TextBox 15">
            <a:extLst>
              <a:ext uri="{FF2B5EF4-FFF2-40B4-BE49-F238E27FC236}">
                <a16:creationId xmlns:a16="http://schemas.microsoft.com/office/drawing/2014/main" id="{F7376049-4E89-3C9A-9EDC-A6BAE385AB5E}"/>
              </a:ext>
            </a:extLst>
          </p:cNvPr>
          <p:cNvSpPr txBox="1"/>
          <p:nvPr/>
        </p:nvSpPr>
        <p:spPr>
          <a:xfrm>
            <a:off x="838200" y="1366884"/>
            <a:ext cx="10690654" cy="2677656"/>
          </a:xfrm>
          <a:prstGeom prst="rect">
            <a:avLst/>
          </a:prstGeom>
          <a:noFill/>
        </p:spPr>
        <p:txBody>
          <a:bodyPr wrap="square">
            <a:spAutoFit/>
          </a:bodyPr>
          <a:lstStyle/>
          <a:p>
            <a:pPr marL="514350" indent="-514350">
              <a:buFontTx/>
              <a:buAutoNum type="arabicPeriod"/>
            </a:pPr>
            <a:r>
              <a:rPr lang="en-US" sz="2400" b="1" dirty="0">
                <a:solidFill>
                  <a:srgbClr val="561C24"/>
                </a:solidFill>
              </a:rPr>
              <a:t>NEW DOMAIN: </a:t>
            </a:r>
            <a:r>
              <a:rPr lang="en-US" sz="2400" dirty="0"/>
              <a:t>The </a:t>
            </a:r>
            <a:r>
              <a:rPr lang="en-US" sz="2400" i="1" dirty="0" err="1"/>
              <a:t>hsml.jsonld</a:t>
            </a:r>
            <a:r>
              <a:rPr lang="en-US" sz="2400" i="1" dirty="0"/>
              <a:t> </a:t>
            </a:r>
            <a:r>
              <a:rPr lang="en-US" sz="2400" dirty="0"/>
              <a:t>context file is hosted now using </a:t>
            </a:r>
            <a:r>
              <a:rPr lang="en-US" sz="2400" b="1" dirty="0"/>
              <a:t>GitHub Pages</a:t>
            </a:r>
            <a:r>
              <a:rPr lang="en-US" sz="2400" dirty="0"/>
              <a:t> in our lab’s repository. The new and definite link  for the JSON files is:              	</a:t>
            </a:r>
            <a:r>
              <a:rPr lang="en-US" sz="2000" dirty="0">
                <a:hlinkClick r:id="rId4"/>
              </a:rPr>
              <a:t>https://digital-twin-interoperability.github.io/hsml-schema-context/hsml.jsonld</a:t>
            </a:r>
            <a:r>
              <a:rPr lang="en-US" sz="2000" dirty="0"/>
              <a:t> </a:t>
            </a:r>
          </a:p>
          <a:p>
            <a:pPr marL="514350" indent="-514350">
              <a:buFontTx/>
              <a:buAutoNum type="arabicPeriod"/>
            </a:pPr>
            <a:r>
              <a:rPr lang="en-US" sz="2400" dirty="0"/>
              <a:t>Created </a:t>
            </a:r>
            <a:r>
              <a:rPr lang="en-US" sz="2400" i="1" dirty="0" err="1"/>
              <a:t>did_registry</a:t>
            </a:r>
            <a:r>
              <a:rPr lang="en-US" sz="2400" i="1" dirty="0"/>
              <a:t>  </a:t>
            </a:r>
            <a:r>
              <a:rPr lang="en-US" sz="2400" b="1" dirty="0"/>
              <a:t>SQL database </a:t>
            </a:r>
            <a:r>
              <a:rPr lang="en-US" sz="2400" dirty="0"/>
              <a:t>in MySQL</a:t>
            </a:r>
          </a:p>
          <a:p>
            <a:pPr marL="514350" indent="-514350">
              <a:buFontTx/>
              <a:buAutoNum type="arabicPeriod"/>
            </a:pPr>
            <a:r>
              <a:rPr lang="en-US" sz="2400" dirty="0"/>
              <a:t>Working on the Authentication &amp; Authorization Architecture: </a:t>
            </a:r>
            <a:r>
              <a:rPr lang="en-US" sz="2400" b="1" dirty="0"/>
              <a:t>Code to register in the SQL database  </a:t>
            </a:r>
            <a:r>
              <a:rPr lang="en-US" sz="2400" dirty="0"/>
              <a:t>and </a:t>
            </a:r>
            <a:r>
              <a:rPr lang="en-US" sz="2400" b="1" dirty="0"/>
              <a:t>Code to do the Cryptographic Verification</a:t>
            </a:r>
            <a:endParaRPr lang="en-US" sz="2400" dirty="0"/>
          </a:p>
        </p:txBody>
      </p:sp>
    </p:spTree>
    <p:extLst>
      <p:ext uri="{BB962C8B-B14F-4D97-AF65-F5344CB8AC3E}">
        <p14:creationId xmlns:p14="http://schemas.microsoft.com/office/powerpoint/2010/main" val="1056442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67EBAE-E0B5-8909-CFFE-26879426EB4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E71C8BB-BE97-E1A7-4F43-8BB39B790A57}"/>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B5B6FE88-2FF7-7D69-9F01-2DE4C2D21EE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16</a:t>
            </a:fld>
            <a:endParaRPr lang="en-US" sz="2400" b="1" dirty="0">
              <a:solidFill>
                <a:schemeClr val="bg1"/>
              </a:solidFill>
            </a:endParaRPr>
          </a:p>
        </p:txBody>
      </p:sp>
      <p:sp>
        <p:nvSpPr>
          <p:cNvPr id="8" name="Title 1">
            <a:extLst>
              <a:ext uri="{FF2B5EF4-FFF2-40B4-BE49-F238E27FC236}">
                <a16:creationId xmlns:a16="http://schemas.microsoft.com/office/drawing/2014/main" id="{1CE1EE86-8B8C-DDDC-EE86-76412D0BBFF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Verification in the Spatial Web</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392AB79F-B40E-E578-8929-8821291562C5}"/>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80F4E86A-F662-A389-353E-4BCA7F3EAA1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Rectangle 2">
            <a:extLst>
              <a:ext uri="{FF2B5EF4-FFF2-40B4-BE49-F238E27FC236}">
                <a16:creationId xmlns:a16="http://schemas.microsoft.com/office/drawing/2014/main" id="{882F7F45-9C20-362C-CBCC-5FF6410F58E7}"/>
              </a:ext>
            </a:extLst>
          </p:cNvPr>
          <p:cNvSpPr/>
          <p:nvPr/>
        </p:nvSpPr>
        <p:spPr>
          <a:xfrm>
            <a:off x="7931035" y="1960984"/>
            <a:ext cx="2395148"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2</a:t>
            </a:r>
          </a:p>
          <a:p>
            <a:pPr lvl="2"/>
            <a:r>
              <a:rPr lang="en-US" sz="2000" b="1" dirty="0">
                <a:solidFill>
                  <a:srgbClr val="6D2932"/>
                </a:solidFill>
              </a:rPr>
              <a:t>Lander</a:t>
            </a:r>
          </a:p>
          <a:p>
            <a:pPr lvl="2"/>
            <a:r>
              <a:rPr lang="en-US" sz="2000" dirty="0" err="1">
                <a:solidFill>
                  <a:srgbClr val="6D2932"/>
                </a:solidFill>
              </a:rPr>
              <a:t>did:key:xyz</a:t>
            </a:r>
            <a:endParaRPr lang="en-US" sz="2000" dirty="0">
              <a:solidFill>
                <a:srgbClr val="6D2932"/>
              </a:solidFill>
            </a:endParaRPr>
          </a:p>
        </p:txBody>
      </p:sp>
      <p:sp>
        <p:nvSpPr>
          <p:cNvPr id="5" name="Arrow: Curved Down 4">
            <a:extLst>
              <a:ext uri="{FF2B5EF4-FFF2-40B4-BE49-F238E27FC236}">
                <a16:creationId xmlns:a16="http://schemas.microsoft.com/office/drawing/2014/main" id="{CB9EE6A8-E144-792F-C051-A369B5414FD7}"/>
              </a:ext>
            </a:extLst>
          </p:cNvPr>
          <p:cNvSpPr/>
          <p:nvPr/>
        </p:nvSpPr>
        <p:spPr>
          <a:xfrm flipV="1">
            <a:off x="2481651" y="3351160"/>
            <a:ext cx="6773559" cy="877330"/>
          </a:xfrm>
          <a:prstGeom prst="curvedDownArrow">
            <a:avLst/>
          </a:prstGeom>
          <a:solidFill>
            <a:srgbClr val="6D2932"/>
          </a:solidFill>
          <a:ln w="190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Rectangle 5">
            <a:extLst>
              <a:ext uri="{FF2B5EF4-FFF2-40B4-BE49-F238E27FC236}">
                <a16:creationId xmlns:a16="http://schemas.microsoft.com/office/drawing/2014/main" id="{FA4314D2-3FCB-AB2B-74D7-104533284888}"/>
              </a:ext>
            </a:extLst>
          </p:cNvPr>
          <p:cNvSpPr/>
          <p:nvPr/>
        </p:nvSpPr>
        <p:spPr>
          <a:xfrm>
            <a:off x="4390769" y="4471782"/>
            <a:ext cx="2845659" cy="1095090"/>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Credential</a:t>
            </a:r>
          </a:p>
          <a:p>
            <a:pPr lvl="2"/>
            <a:r>
              <a:rPr lang="en-US" sz="2000" b="1" dirty="0">
                <a:solidFill>
                  <a:srgbClr val="6D2932"/>
                </a:solidFill>
              </a:rPr>
              <a:t>Access Lander</a:t>
            </a:r>
          </a:p>
          <a:p>
            <a:pPr lvl="2"/>
            <a:r>
              <a:rPr lang="en-US" sz="2000" dirty="0">
                <a:solidFill>
                  <a:srgbClr val="6D2932"/>
                </a:solidFill>
              </a:rPr>
              <a:t>did:key:456</a:t>
            </a:r>
          </a:p>
        </p:txBody>
      </p:sp>
      <p:sp>
        <p:nvSpPr>
          <p:cNvPr id="10" name="TextBox 9">
            <a:extLst>
              <a:ext uri="{FF2B5EF4-FFF2-40B4-BE49-F238E27FC236}">
                <a16:creationId xmlns:a16="http://schemas.microsoft.com/office/drawing/2014/main" id="{93B949CC-2CAD-3A87-0B6C-08F3E3E5AF01}"/>
              </a:ext>
            </a:extLst>
          </p:cNvPr>
          <p:cNvSpPr txBox="1"/>
          <p:nvPr/>
        </p:nvSpPr>
        <p:spPr>
          <a:xfrm>
            <a:off x="1186766" y="1551910"/>
            <a:ext cx="3049028" cy="400110"/>
          </a:xfrm>
          <a:prstGeom prst="rect">
            <a:avLst/>
          </a:prstGeom>
          <a:noFill/>
        </p:spPr>
        <p:txBody>
          <a:bodyPr wrap="square">
            <a:spAutoFit/>
          </a:bodyPr>
          <a:lstStyle/>
          <a:p>
            <a:pPr algn="ctr"/>
            <a:r>
              <a:rPr lang="en-US" sz="2000" b="1" dirty="0">
                <a:solidFill>
                  <a:srgbClr val="561C24"/>
                </a:solidFill>
              </a:rPr>
              <a:t>Producer</a:t>
            </a:r>
          </a:p>
        </p:txBody>
      </p:sp>
      <p:sp>
        <p:nvSpPr>
          <p:cNvPr id="11" name="TextBox 10">
            <a:extLst>
              <a:ext uri="{FF2B5EF4-FFF2-40B4-BE49-F238E27FC236}">
                <a16:creationId xmlns:a16="http://schemas.microsoft.com/office/drawing/2014/main" id="{9A1A40A8-D285-1B48-33CF-5965F398DCD6}"/>
              </a:ext>
            </a:extLst>
          </p:cNvPr>
          <p:cNvSpPr txBox="1"/>
          <p:nvPr/>
        </p:nvSpPr>
        <p:spPr>
          <a:xfrm>
            <a:off x="7619487" y="1547368"/>
            <a:ext cx="3049028" cy="400110"/>
          </a:xfrm>
          <a:prstGeom prst="rect">
            <a:avLst/>
          </a:prstGeom>
          <a:noFill/>
        </p:spPr>
        <p:txBody>
          <a:bodyPr wrap="square">
            <a:spAutoFit/>
          </a:bodyPr>
          <a:lstStyle/>
          <a:p>
            <a:pPr algn="ctr"/>
            <a:r>
              <a:rPr lang="en-US" sz="2000" b="1" dirty="0">
                <a:solidFill>
                  <a:srgbClr val="561C24"/>
                </a:solidFill>
              </a:rPr>
              <a:t>Consumer</a:t>
            </a:r>
          </a:p>
        </p:txBody>
      </p:sp>
      <p:pic>
        <p:nvPicPr>
          <p:cNvPr id="15" name="Graphic 14" descr="Rocket outline">
            <a:extLst>
              <a:ext uri="{FF2B5EF4-FFF2-40B4-BE49-F238E27FC236}">
                <a16:creationId xmlns:a16="http://schemas.microsoft.com/office/drawing/2014/main" id="{04F6FEE5-7ED6-A15A-B27E-85EFA5BCCAA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392318">
            <a:off x="8038291" y="2191949"/>
            <a:ext cx="757881" cy="757881"/>
          </a:xfrm>
          <a:prstGeom prst="rect">
            <a:avLst/>
          </a:prstGeom>
        </p:spPr>
      </p:pic>
      <p:pic>
        <p:nvPicPr>
          <p:cNvPr id="18" name="Graphic 17" descr="Document with solid fill">
            <a:extLst>
              <a:ext uri="{FF2B5EF4-FFF2-40B4-BE49-F238E27FC236}">
                <a16:creationId xmlns:a16="http://schemas.microsoft.com/office/drawing/2014/main" id="{364BE09A-D4FB-7B73-980B-5AAB9ECE228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623102" y="4721542"/>
            <a:ext cx="595569" cy="595569"/>
          </a:xfrm>
          <a:prstGeom prst="rect">
            <a:avLst/>
          </a:prstGeom>
        </p:spPr>
      </p:pic>
      <p:sp>
        <p:nvSpPr>
          <p:cNvPr id="19" name="Arrow: Right 18">
            <a:extLst>
              <a:ext uri="{FF2B5EF4-FFF2-40B4-BE49-F238E27FC236}">
                <a16:creationId xmlns:a16="http://schemas.microsoft.com/office/drawing/2014/main" id="{49E2DDCF-81C9-E972-E520-6C2DFD662286}"/>
              </a:ext>
            </a:extLst>
          </p:cNvPr>
          <p:cNvSpPr/>
          <p:nvPr/>
        </p:nvSpPr>
        <p:spPr>
          <a:xfrm>
            <a:off x="5280001" y="2295370"/>
            <a:ext cx="1262906" cy="52718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8B8375D-DBDC-D796-6802-04837F09C4D7}"/>
              </a:ext>
            </a:extLst>
          </p:cNvPr>
          <p:cNvSpPr txBox="1"/>
          <p:nvPr/>
        </p:nvSpPr>
        <p:spPr>
          <a:xfrm>
            <a:off x="4196535" y="2916733"/>
            <a:ext cx="3354087" cy="369332"/>
          </a:xfrm>
          <a:prstGeom prst="rect">
            <a:avLst/>
          </a:prstGeom>
          <a:noFill/>
        </p:spPr>
        <p:txBody>
          <a:bodyPr wrap="square">
            <a:spAutoFit/>
          </a:bodyPr>
          <a:lstStyle/>
          <a:p>
            <a:pPr algn="ctr"/>
            <a:r>
              <a:rPr lang="en-US" b="1" dirty="0">
                <a:solidFill>
                  <a:srgbClr val="561C24"/>
                </a:solidFill>
              </a:rPr>
              <a:t>Check Registry of DIDs</a:t>
            </a:r>
          </a:p>
        </p:txBody>
      </p:sp>
      <p:pic>
        <p:nvPicPr>
          <p:cNvPr id="21" name="Graphic 20" descr="Cloud with solid fill">
            <a:extLst>
              <a:ext uri="{FF2B5EF4-FFF2-40B4-BE49-F238E27FC236}">
                <a16:creationId xmlns:a16="http://schemas.microsoft.com/office/drawing/2014/main" id="{5905383B-6EFF-0FC0-0B50-E8BEC7B44EC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23" name="Graphic 22" descr="Server with solid fill">
            <a:extLst>
              <a:ext uri="{FF2B5EF4-FFF2-40B4-BE49-F238E27FC236}">
                <a16:creationId xmlns:a16="http://schemas.microsoft.com/office/drawing/2014/main" id="{41FFCA72-B603-8743-1D17-FD7368D730D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sp>
        <p:nvSpPr>
          <p:cNvPr id="24" name="Isosceles Triangle 23">
            <a:extLst>
              <a:ext uri="{FF2B5EF4-FFF2-40B4-BE49-F238E27FC236}">
                <a16:creationId xmlns:a16="http://schemas.microsoft.com/office/drawing/2014/main" id="{05A24590-6143-8572-ABA5-100844A775A1}"/>
              </a:ext>
            </a:extLst>
          </p:cNvPr>
          <p:cNvSpPr/>
          <p:nvPr/>
        </p:nvSpPr>
        <p:spPr>
          <a:xfrm rot="16200000">
            <a:off x="7036509" y="4765078"/>
            <a:ext cx="1095090" cy="508502"/>
          </a:xfrm>
          <a:prstGeom prst="triangle">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41D143B-65A2-953F-B9C6-A8B40B7D796D}"/>
              </a:ext>
            </a:extLst>
          </p:cNvPr>
          <p:cNvSpPr/>
          <p:nvPr/>
        </p:nvSpPr>
        <p:spPr>
          <a:xfrm>
            <a:off x="7838304" y="4497336"/>
            <a:ext cx="3653480" cy="1058282"/>
          </a:xfrm>
          <a:prstGeom prst="rect">
            <a:avLst/>
          </a:prstGeom>
          <a:noFill/>
          <a:ln w="28575">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561C24"/>
                </a:solidFill>
              </a:rPr>
              <a:t>In the Credential is where it is written that Agent 2 (did:key:123) has access to Agent 1 (</a:t>
            </a:r>
            <a:r>
              <a:rPr lang="en-US" dirty="0" err="1">
                <a:solidFill>
                  <a:srgbClr val="561C24"/>
                </a:solidFill>
              </a:rPr>
              <a:t>did:key:xyz</a:t>
            </a:r>
            <a:r>
              <a:rPr lang="en-US" dirty="0">
                <a:solidFill>
                  <a:srgbClr val="561C24"/>
                </a:solidFill>
              </a:rPr>
              <a:t>) </a:t>
            </a:r>
          </a:p>
        </p:txBody>
      </p:sp>
      <p:sp>
        <p:nvSpPr>
          <p:cNvPr id="7" name="Rectangle 6">
            <a:extLst>
              <a:ext uri="{FF2B5EF4-FFF2-40B4-BE49-F238E27FC236}">
                <a16:creationId xmlns:a16="http://schemas.microsoft.com/office/drawing/2014/main" id="{D7082273-0DCE-7A97-0D22-3BFB3E79F438}"/>
              </a:ext>
            </a:extLst>
          </p:cNvPr>
          <p:cNvSpPr/>
          <p:nvPr/>
        </p:nvSpPr>
        <p:spPr>
          <a:xfrm>
            <a:off x="1473939" y="1963678"/>
            <a:ext cx="2395147"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1</a:t>
            </a:r>
          </a:p>
          <a:p>
            <a:pPr lvl="2"/>
            <a:r>
              <a:rPr lang="en-US" sz="2000" b="1" dirty="0">
                <a:solidFill>
                  <a:srgbClr val="6D2932"/>
                </a:solidFill>
              </a:rPr>
              <a:t>Rover</a:t>
            </a:r>
          </a:p>
          <a:p>
            <a:pPr lvl="2"/>
            <a:r>
              <a:rPr lang="en-US" sz="2000" dirty="0">
                <a:solidFill>
                  <a:srgbClr val="6D2932"/>
                </a:solidFill>
              </a:rPr>
              <a:t>did:key:123</a:t>
            </a:r>
          </a:p>
        </p:txBody>
      </p:sp>
      <p:pic>
        <p:nvPicPr>
          <p:cNvPr id="13" name="Graphic 12" descr="Robot outline">
            <a:extLst>
              <a:ext uri="{FF2B5EF4-FFF2-40B4-BE49-F238E27FC236}">
                <a16:creationId xmlns:a16="http://schemas.microsoft.com/office/drawing/2014/main" id="{195BA8F3-D6EA-E181-B5BB-1AFB6C16F31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566614" y="2132969"/>
            <a:ext cx="914400" cy="914400"/>
          </a:xfrm>
          <a:prstGeom prst="rect">
            <a:avLst/>
          </a:prstGeom>
        </p:spPr>
      </p:pic>
    </p:spTree>
    <p:extLst>
      <p:ext uri="{BB962C8B-B14F-4D97-AF65-F5344CB8AC3E}">
        <p14:creationId xmlns:p14="http://schemas.microsoft.com/office/powerpoint/2010/main" val="2910799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18B5DD-4C74-881C-F474-8E75C080D590}"/>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B4A65855-3463-A3D6-3A0A-1D98255B061D}"/>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A81C49F-4B8D-7CF5-CAAD-B5A86082A466}"/>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17</a:t>
            </a:fld>
            <a:endParaRPr lang="en-US" sz="2400" b="1" dirty="0">
              <a:solidFill>
                <a:schemeClr val="bg1"/>
              </a:solidFill>
            </a:endParaRPr>
          </a:p>
        </p:txBody>
      </p:sp>
      <p:sp>
        <p:nvSpPr>
          <p:cNvPr id="8" name="Title 1">
            <a:extLst>
              <a:ext uri="{FF2B5EF4-FFF2-40B4-BE49-F238E27FC236}">
                <a16:creationId xmlns:a16="http://schemas.microsoft.com/office/drawing/2014/main" id="{6A51162B-73B9-02DF-09A7-D9887DEAF8F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Verification Logic</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800B0E1-039B-AC31-1755-14DBA1BC7FB1}"/>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CC6EF1B-095A-6BBA-78E8-4E7DBF3066DC}"/>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E5C153FC-3849-2A44-F063-D3FD23C44BDC}"/>
              </a:ext>
            </a:extLst>
          </p:cNvPr>
          <p:cNvSpPr txBox="1"/>
          <p:nvPr/>
        </p:nvSpPr>
        <p:spPr>
          <a:xfrm>
            <a:off x="838200" y="1225238"/>
            <a:ext cx="10515600" cy="4493538"/>
          </a:xfrm>
          <a:prstGeom prst="rect">
            <a:avLst/>
          </a:prstGeom>
          <a:noFill/>
        </p:spPr>
        <p:txBody>
          <a:bodyPr wrap="square">
            <a:spAutoFit/>
          </a:bodyPr>
          <a:lstStyle/>
          <a:p>
            <a:pPr marL="342900" indent="-342900" algn="just">
              <a:buAutoNum type="arabicPeriod"/>
            </a:pPr>
            <a:r>
              <a:rPr lang="en-US" sz="2200" dirty="0"/>
              <a:t>An </a:t>
            </a:r>
            <a:r>
              <a:rPr lang="en-US" sz="2200" b="1" dirty="0"/>
              <a:t>Entity is registered</a:t>
            </a:r>
            <a:r>
              <a:rPr lang="en-US" sz="2200" dirty="0"/>
              <a:t>, a DID key pair is generated for it. These Entity’s </a:t>
            </a:r>
            <a:r>
              <a:rPr lang="en-US" sz="2200" dirty="0" err="1"/>
              <a:t>public+private</a:t>
            </a:r>
            <a:r>
              <a:rPr lang="en-US" sz="2200" dirty="0"/>
              <a:t> keys get stored in a database together with its important metadata (name, description, creator…) </a:t>
            </a:r>
          </a:p>
          <a:p>
            <a:pPr marL="342900" indent="-342900" algn="just">
              <a:buAutoNum type="arabicPeriod"/>
            </a:pPr>
            <a:r>
              <a:rPr lang="en-US" sz="2200" dirty="0"/>
              <a:t>If the Entity is an </a:t>
            </a:r>
            <a:r>
              <a:rPr lang="en-US" sz="2200" b="1" dirty="0"/>
              <a:t>Agent</a:t>
            </a:r>
            <a:r>
              <a:rPr lang="en-US" sz="2200" dirty="0"/>
              <a:t>, during the registration an </a:t>
            </a:r>
            <a:r>
              <a:rPr lang="en-US" sz="2200" b="1" dirty="0"/>
              <a:t>associated Kafka topic is created</a:t>
            </a:r>
            <a:r>
              <a:rPr lang="en-US" sz="2200" dirty="0"/>
              <a:t>. This topic is where the Agent (rover, lander) can act as a producer.</a:t>
            </a:r>
          </a:p>
          <a:p>
            <a:pPr marL="342900" indent="-342900" algn="just">
              <a:buFontTx/>
              <a:buAutoNum type="arabicPeriod"/>
            </a:pPr>
            <a:r>
              <a:rPr lang="en-US" sz="2200" b="1" dirty="0"/>
              <a:t>On the producer side</a:t>
            </a:r>
            <a:r>
              <a:rPr lang="en-US" sz="2200" dirty="0"/>
              <a:t>, before Agent can start publishing, public key is read from JSON by producer code. Program asks for </a:t>
            </a:r>
            <a:r>
              <a:rPr lang="en-US" sz="2200" b="1" dirty="0"/>
              <a:t>private key of Agent</a:t>
            </a:r>
            <a:r>
              <a:rPr lang="en-US" sz="2200" dirty="0"/>
              <a:t>, which is </a:t>
            </a:r>
            <a:r>
              <a:rPr lang="en-US" sz="2200" b="1" dirty="0"/>
              <a:t>checked</a:t>
            </a:r>
            <a:r>
              <a:rPr lang="en-US" sz="2200" dirty="0"/>
              <a:t> against public key in the database (to protect against spoofing). </a:t>
            </a:r>
          </a:p>
          <a:p>
            <a:pPr marL="342900" indent="-342900" algn="just">
              <a:buFontTx/>
              <a:buAutoNum type="arabicPeriod"/>
            </a:pPr>
            <a:r>
              <a:rPr lang="en-US" sz="2200" dirty="0"/>
              <a:t>If private key is correct, </a:t>
            </a:r>
            <a:r>
              <a:rPr lang="en-US" sz="2200" b="1" dirty="0"/>
              <a:t>message is sent</a:t>
            </a:r>
            <a:r>
              <a:rPr lang="en-US" sz="2200" dirty="0"/>
              <a:t> through server’s topic.</a:t>
            </a:r>
          </a:p>
          <a:p>
            <a:pPr marL="342900" indent="-342900" algn="just">
              <a:buFontTx/>
              <a:buAutoNum type="arabicPeriod"/>
            </a:pPr>
            <a:r>
              <a:rPr lang="en-US" sz="2200" b="1" dirty="0"/>
              <a:t>On the consumer side</a:t>
            </a:r>
            <a:r>
              <a:rPr lang="en-US" sz="2200" dirty="0"/>
              <a:t>, to have access to Agent’s topic. User is asked for their private key. In database, it is </a:t>
            </a:r>
            <a:r>
              <a:rPr lang="en-US" sz="2200" b="1" dirty="0"/>
              <a:t>checked if </a:t>
            </a:r>
            <a:r>
              <a:rPr lang="en-US" sz="2200" dirty="0"/>
              <a:t>associated User’s public key is </a:t>
            </a:r>
            <a:r>
              <a:rPr lang="en-US" sz="2200" b="1" dirty="0"/>
              <a:t>part of a Credential</a:t>
            </a:r>
            <a:r>
              <a:rPr lang="en-US" sz="2200" dirty="0"/>
              <a:t> that authorizes access to that Agent. </a:t>
            </a:r>
          </a:p>
          <a:p>
            <a:pPr marL="342900" indent="-342900" algn="just">
              <a:buFontTx/>
              <a:buAutoNum type="arabicPeriod"/>
            </a:pPr>
            <a:r>
              <a:rPr lang="en-US" sz="2200" dirty="0"/>
              <a:t>If User has Credential, they can start consuming the data. </a:t>
            </a:r>
          </a:p>
        </p:txBody>
      </p:sp>
    </p:spTree>
    <p:extLst>
      <p:ext uri="{BB962C8B-B14F-4D97-AF65-F5344CB8AC3E}">
        <p14:creationId xmlns:p14="http://schemas.microsoft.com/office/powerpoint/2010/main" val="3009107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810307-B0B2-1A4E-3220-D993230DBBD2}"/>
            </a:ext>
          </a:extLst>
        </p:cNvPr>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30441730-8439-1D1C-961C-1185ED93E382}"/>
              </a:ext>
            </a:extLst>
          </p:cNvPr>
          <p:cNvCxnSpPr>
            <a:cxnSpLocks/>
          </p:cNvCxnSpPr>
          <p:nvPr/>
        </p:nvCxnSpPr>
        <p:spPr>
          <a:xfrm>
            <a:off x="7344032" y="1257033"/>
            <a:ext cx="0" cy="4461983"/>
          </a:xfrm>
          <a:prstGeom prst="line">
            <a:avLst/>
          </a:prstGeom>
          <a:ln w="38100">
            <a:solidFill>
              <a:srgbClr val="E8D8C4"/>
            </a:solidFill>
          </a:ln>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a16="http://schemas.microsoft.com/office/drawing/2014/main" id="{A9A3079A-905A-2E55-36F6-AD93EF854104}"/>
              </a:ext>
            </a:extLst>
          </p:cNvPr>
          <p:cNvCxnSpPr>
            <a:cxnSpLocks/>
          </p:cNvCxnSpPr>
          <p:nvPr/>
        </p:nvCxnSpPr>
        <p:spPr>
          <a:xfrm>
            <a:off x="3768811" y="1257033"/>
            <a:ext cx="0" cy="4461983"/>
          </a:xfrm>
          <a:prstGeom prst="line">
            <a:avLst/>
          </a:prstGeom>
          <a:ln w="38100">
            <a:solidFill>
              <a:srgbClr val="E8D8C4"/>
            </a:solidFill>
          </a:ln>
        </p:spPr>
        <p:style>
          <a:lnRef idx="2">
            <a:schemeClr val="accent1"/>
          </a:lnRef>
          <a:fillRef idx="0">
            <a:schemeClr val="accent1"/>
          </a:fillRef>
          <a:effectRef idx="1">
            <a:schemeClr val="accent1"/>
          </a:effectRef>
          <a:fontRef idx="minor">
            <a:schemeClr val="tx1"/>
          </a:fontRef>
        </p:style>
      </p:cxnSp>
      <p:sp>
        <p:nvSpPr>
          <p:cNvPr id="12" name="Rectangle 11">
            <a:extLst>
              <a:ext uri="{FF2B5EF4-FFF2-40B4-BE49-F238E27FC236}">
                <a16:creationId xmlns:a16="http://schemas.microsoft.com/office/drawing/2014/main" id="{0FA3F73C-60D8-1525-0A58-6B091BCFBB6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3EB9121-CC9F-6EDE-6295-D18549E7D428}"/>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18</a:t>
            </a:fld>
            <a:endParaRPr lang="en-US" sz="2400" b="1" dirty="0">
              <a:solidFill>
                <a:schemeClr val="bg1"/>
              </a:solidFill>
            </a:endParaRPr>
          </a:p>
        </p:txBody>
      </p:sp>
      <p:sp>
        <p:nvSpPr>
          <p:cNvPr id="8" name="Title 1">
            <a:extLst>
              <a:ext uri="{FF2B5EF4-FFF2-40B4-BE49-F238E27FC236}">
                <a16:creationId xmlns:a16="http://schemas.microsoft.com/office/drawing/2014/main" id="{B08C3D1B-2244-A3B0-9D21-D7F761A5A573}"/>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First Test – Minimum Entities Needed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2723D7C3-28DE-3C49-CE88-F821BAFAE34E}"/>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8F2D3995-40D7-1404-D0E0-C73336A1E473}"/>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A80629A3-BB4A-728E-C9A7-708994EFA700}"/>
              </a:ext>
            </a:extLst>
          </p:cNvPr>
          <p:cNvSpPr/>
          <p:nvPr/>
        </p:nvSpPr>
        <p:spPr>
          <a:xfrm>
            <a:off x="4406217" y="1582713"/>
            <a:ext cx="2395147"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Agent 1</a:t>
            </a:r>
          </a:p>
          <a:p>
            <a:pPr lvl="2"/>
            <a:r>
              <a:rPr lang="en-US" sz="2000" b="1" dirty="0">
                <a:solidFill>
                  <a:srgbClr val="6D2932"/>
                </a:solidFill>
              </a:rPr>
              <a:t>Rover</a:t>
            </a:r>
          </a:p>
          <a:p>
            <a:pPr lvl="2"/>
            <a:r>
              <a:rPr lang="en-US" sz="2000" dirty="0">
                <a:solidFill>
                  <a:srgbClr val="6D2932"/>
                </a:solidFill>
              </a:rPr>
              <a:t>did:key:123</a:t>
            </a:r>
          </a:p>
        </p:txBody>
      </p:sp>
      <p:sp>
        <p:nvSpPr>
          <p:cNvPr id="3" name="Rectangle 2">
            <a:extLst>
              <a:ext uri="{FF2B5EF4-FFF2-40B4-BE49-F238E27FC236}">
                <a16:creationId xmlns:a16="http://schemas.microsoft.com/office/drawing/2014/main" id="{82637CCB-1CAD-64AC-4BDF-3FC98E1C6231}"/>
              </a:ext>
            </a:extLst>
          </p:cNvPr>
          <p:cNvSpPr/>
          <p:nvPr/>
        </p:nvSpPr>
        <p:spPr>
          <a:xfrm>
            <a:off x="835865" y="1635262"/>
            <a:ext cx="2395148"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Person 1</a:t>
            </a:r>
          </a:p>
          <a:p>
            <a:pPr lvl="2"/>
            <a:r>
              <a:rPr lang="en-US" sz="2000" b="1" dirty="0">
                <a:solidFill>
                  <a:srgbClr val="6D2932"/>
                </a:solidFill>
              </a:rPr>
              <a:t>User A</a:t>
            </a:r>
          </a:p>
          <a:p>
            <a:pPr lvl="2"/>
            <a:r>
              <a:rPr lang="en-US" sz="2000" dirty="0">
                <a:solidFill>
                  <a:srgbClr val="6D2932"/>
                </a:solidFill>
              </a:rPr>
              <a:t>did:key:1a1</a:t>
            </a:r>
          </a:p>
        </p:txBody>
      </p:sp>
      <p:sp>
        <p:nvSpPr>
          <p:cNvPr id="6" name="Rectangle 5">
            <a:extLst>
              <a:ext uri="{FF2B5EF4-FFF2-40B4-BE49-F238E27FC236}">
                <a16:creationId xmlns:a16="http://schemas.microsoft.com/office/drawing/2014/main" id="{9E88B19E-1770-4318-E3C5-54717997260B}"/>
              </a:ext>
            </a:extLst>
          </p:cNvPr>
          <p:cNvSpPr/>
          <p:nvPr/>
        </p:nvSpPr>
        <p:spPr>
          <a:xfrm>
            <a:off x="7976568" y="1635262"/>
            <a:ext cx="2845659" cy="1095090"/>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Credential 1</a:t>
            </a:r>
          </a:p>
          <a:p>
            <a:pPr lvl="2"/>
            <a:r>
              <a:rPr lang="en-US" sz="2000" b="1" dirty="0">
                <a:solidFill>
                  <a:srgbClr val="6D2932"/>
                </a:solidFill>
              </a:rPr>
              <a:t>Access Lander</a:t>
            </a:r>
          </a:p>
          <a:p>
            <a:pPr lvl="2"/>
            <a:r>
              <a:rPr lang="en-US" sz="2000" dirty="0">
                <a:solidFill>
                  <a:srgbClr val="6D2932"/>
                </a:solidFill>
              </a:rPr>
              <a:t>did:key:456</a:t>
            </a:r>
          </a:p>
        </p:txBody>
      </p:sp>
      <p:sp>
        <p:nvSpPr>
          <p:cNvPr id="10" name="TextBox 9">
            <a:extLst>
              <a:ext uri="{FF2B5EF4-FFF2-40B4-BE49-F238E27FC236}">
                <a16:creationId xmlns:a16="http://schemas.microsoft.com/office/drawing/2014/main" id="{261F67B0-BEC8-7E75-C90C-31A2E2B90BC6}"/>
              </a:ext>
            </a:extLst>
          </p:cNvPr>
          <p:cNvSpPr txBox="1"/>
          <p:nvPr/>
        </p:nvSpPr>
        <p:spPr>
          <a:xfrm>
            <a:off x="717386" y="1235152"/>
            <a:ext cx="2632105" cy="400110"/>
          </a:xfrm>
          <a:prstGeom prst="rect">
            <a:avLst/>
          </a:prstGeom>
          <a:noFill/>
        </p:spPr>
        <p:txBody>
          <a:bodyPr wrap="square">
            <a:spAutoFit/>
          </a:bodyPr>
          <a:lstStyle/>
          <a:p>
            <a:pPr algn="ctr"/>
            <a:r>
              <a:rPr lang="en-US" sz="2000" b="1" dirty="0">
                <a:solidFill>
                  <a:srgbClr val="561C24"/>
                </a:solidFill>
              </a:rPr>
              <a:t>Register</a:t>
            </a:r>
          </a:p>
        </p:txBody>
      </p:sp>
      <p:sp>
        <p:nvSpPr>
          <p:cNvPr id="11" name="TextBox 10">
            <a:extLst>
              <a:ext uri="{FF2B5EF4-FFF2-40B4-BE49-F238E27FC236}">
                <a16:creationId xmlns:a16="http://schemas.microsoft.com/office/drawing/2014/main" id="{0A7694A5-671A-7CAA-4D73-D79BC3CDF2C2}"/>
              </a:ext>
            </a:extLst>
          </p:cNvPr>
          <p:cNvSpPr txBox="1"/>
          <p:nvPr/>
        </p:nvSpPr>
        <p:spPr>
          <a:xfrm>
            <a:off x="4187400" y="1187561"/>
            <a:ext cx="3049028" cy="400110"/>
          </a:xfrm>
          <a:prstGeom prst="rect">
            <a:avLst/>
          </a:prstGeom>
          <a:noFill/>
        </p:spPr>
        <p:txBody>
          <a:bodyPr wrap="square">
            <a:spAutoFit/>
          </a:bodyPr>
          <a:lstStyle/>
          <a:p>
            <a:pPr algn="ctr"/>
            <a:r>
              <a:rPr lang="en-US" sz="2000" b="1" dirty="0">
                <a:solidFill>
                  <a:srgbClr val="561C24"/>
                </a:solidFill>
              </a:rPr>
              <a:t>Register</a:t>
            </a:r>
          </a:p>
        </p:txBody>
      </p:sp>
      <p:pic>
        <p:nvPicPr>
          <p:cNvPr id="16" name="Graphic 15" descr="Robot outline">
            <a:extLst>
              <a:ext uri="{FF2B5EF4-FFF2-40B4-BE49-F238E27FC236}">
                <a16:creationId xmlns:a16="http://schemas.microsoft.com/office/drawing/2014/main" id="{E9310A53-6042-66B3-2D82-E1AAF8D7CB2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498892" y="1752004"/>
            <a:ext cx="914400" cy="914400"/>
          </a:xfrm>
          <a:prstGeom prst="rect">
            <a:avLst/>
          </a:prstGeom>
        </p:spPr>
      </p:pic>
      <p:pic>
        <p:nvPicPr>
          <p:cNvPr id="18" name="Graphic 17" descr="Document with solid fill">
            <a:extLst>
              <a:ext uri="{FF2B5EF4-FFF2-40B4-BE49-F238E27FC236}">
                <a16:creationId xmlns:a16="http://schemas.microsoft.com/office/drawing/2014/main" id="{42DD8829-6969-6853-5DC3-CF712065813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208901" y="1885022"/>
            <a:ext cx="595569" cy="595569"/>
          </a:xfrm>
          <a:prstGeom prst="rect">
            <a:avLst/>
          </a:prstGeom>
        </p:spPr>
      </p:pic>
      <p:sp>
        <p:nvSpPr>
          <p:cNvPr id="19" name="Arrow: Right 18">
            <a:extLst>
              <a:ext uri="{FF2B5EF4-FFF2-40B4-BE49-F238E27FC236}">
                <a16:creationId xmlns:a16="http://schemas.microsoft.com/office/drawing/2014/main" id="{D3B59CE1-065B-83DB-5327-D38FCEC6C292}"/>
              </a:ext>
            </a:extLst>
          </p:cNvPr>
          <p:cNvSpPr/>
          <p:nvPr/>
        </p:nvSpPr>
        <p:spPr>
          <a:xfrm>
            <a:off x="3360196" y="2001083"/>
            <a:ext cx="836339" cy="52718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97D5247C-A493-C7DE-F51D-006116A5888A}"/>
              </a:ext>
            </a:extLst>
          </p:cNvPr>
          <p:cNvSpPr txBox="1"/>
          <p:nvPr/>
        </p:nvSpPr>
        <p:spPr>
          <a:xfrm>
            <a:off x="5137463" y="3086755"/>
            <a:ext cx="2005516" cy="923330"/>
          </a:xfrm>
          <a:prstGeom prst="rect">
            <a:avLst/>
          </a:prstGeom>
          <a:noFill/>
        </p:spPr>
        <p:txBody>
          <a:bodyPr wrap="square">
            <a:spAutoFit/>
          </a:bodyPr>
          <a:lstStyle/>
          <a:p>
            <a:r>
              <a:rPr lang="en-US" b="1" dirty="0">
                <a:solidFill>
                  <a:srgbClr val="561C24"/>
                </a:solidFill>
              </a:rPr>
              <a:t>Associated </a:t>
            </a:r>
          </a:p>
          <a:p>
            <a:r>
              <a:rPr lang="en-US" b="1" dirty="0">
                <a:solidFill>
                  <a:srgbClr val="561C24"/>
                </a:solidFill>
              </a:rPr>
              <a:t>Kafka topic generated</a:t>
            </a:r>
          </a:p>
        </p:txBody>
      </p:sp>
      <p:grpSp>
        <p:nvGrpSpPr>
          <p:cNvPr id="32" name="Group 31">
            <a:extLst>
              <a:ext uri="{FF2B5EF4-FFF2-40B4-BE49-F238E27FC236}">
                <a16:creationId xmlns:a16="http://schemas.microsoft.com/office/drawing/2014/main" id="{10ECD1DB-4D1E-6AE2-6BEE-E094F6EC3B91}"/>
              </a:ext>
            </a:extLst>
          </p:cNvPr>
          <p:cNvGrpSpPr/>
          <p:nvPr/>
        </p:nvGrpSpPr>
        <p:grpSpPr>
          <a:xfrm>
            <a:off x="925848" y="1029356"/>
            <a:ext cx="612247" cy="709283"/>
            <a:chOff x="5257212" y="2965252"/>
            <a:chExt cx="1308483" cy="1308483"/>
          </a:xfrm>
        </p:grpSpPr>
        <p:pic>
          <p:nvPicPr>
            <p:cNvPr id="21" name="Graphic 20" descr="Cloud with solid fill">
              <a:extLst>
                <a:ext uri="{FF2B5EF4-FFF2-40B4-BE49-F238E27FC236}">
                  <a16:creationId xmlns:a16="http://schemas.microsoft.com/office/drawing/2014/main" id="{C6A7BB54-0C3E-5750-3CC1-7C49973BF3E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23" name="Graphic 22" descr="Server with solid fill">
              <a:extLst>
                <a:ext uri="{FF2B5EF4-FFF2-40B4-BE49-F238E27FC236}">
                  <a16:creationId xmlns:a16="http://schemas.microsoft.com/office/drawing/2014/main" id="{60F1D73F-34DA-AB6D-D868-9D8A144FCB1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pic>
        <p:nvPicPr>
          <p:cNvPr id="1030" name="Picture 6">
            <a:extLst>
              <a:ext uri="{FF2B5EF4-FFF2-40B4-BE49-F238E27FC236}">
                <a16:creationId xmlns:a16="http://schemas.microsoft.com/office/drawing/2014/main" id="{E2B4F855-73E4-663F-C7BE-85C7364B60D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635156" y="3258230"/>
            <a:ext cx="527180" cy="527180"/>
          </a:xfrm>
          <a:prstGeom prst="rect">
            <a:avLst/>
          </a:prstGeom>
          <a:noFill/>
          <a:extLst>
            <a:ext uri="{909E8E84-426E-40DD-AFC4-6F175D3DCCD1}">
              <a14:hiddenFill xmlns:a14="http://schemas.microsoft.com/office/drawing/2010/main">
                <a:solidFill>
                  <a:srgbClr val="FFFFFF"/>
                </a:solidFill>
              </a14:hiddenFill>
            </a:ext>
          </a:extLst>
        </p:spPr>
      </p:pic>
      <p:pic>
        <p:nvPicPr>
          <p:cNvPr id="26" name="Graphic 25" descr="User with solid fill">
            <a:extLst>
              <a:ext uri="{FF2B5EF4-FFF2-40B4-BE49-F238E27FC236}">
                <a16:creationId xmlns:a16="http://schemas.microsoft.com/office/drawing/2014/main" id="{CC2500AD-D634-056F-CE55-6276D812256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25848" y="1792408"/>
            <a:ext cx="914400" cy="914400"/>
          </a:xfrm>
          <a:prstGeom prst="rect">
            <a:avLst/>
          </a:prstGeom>
        </p:spPr>
      </p:pic>
      <p:sp>
        <p:nvSpPr>
          <p:cNvPr id="27" name="Rectangle 26">
            <a:extLst>
              <a:ext uri="{FF2B5EF4-FFF2-40B4-BE49-F238E27FC236}">
                <a16:creationId xmlns:a16="http://schemas.microsoft.com/office/drawing/2014/main" id="{DD533E25-DCED-53B7-39D0-1E28F8FF458D}"/>
              </a:ext>
            </a:extLst>
          </p:cNvPr>
          <p:cNvSpPr/>
          <p:nvPr/>
        </p:nvSpPr>
        <p:spPr>
          <a:xfrm>
            <a:off x="835865" y="3747725"/>
            <a:ext cx="2395148" cy="1240446"/>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sz="2000" b="1" dirty="0">
                <a:solidFill>
                  <a:srgbClr val="6D2932"/>
                </a:solidFill>
              </a:rPr>
              <a:t>Person 2</a:t>
            </a:r>
          </a:p>
          <a:p>
            <a:pPr lvl="2"/>
            <a:r>
              <a:rPr lang="en-US" sz="2000" b="1" dirty="0">
                <a:solidFill>
                  <a:srgbClr val="6D2932"/>
                </a:solidFill>
              </a:rPr>
              <a:t>User B</a:t>
            </a:r>
          </a:p>
          <a:p>
            <a:pPr lvl="2"/>
            <a:r>
              <a:rPr lang="en-US" sz="2000" dirty="0">
                <a:solidFill>
                  <a:srgbClr val="6D2932"/>
                </a:solidFill>
              </a:rPr>
              <a:t>did:key:2b2</a:t>
            </a:r>
          </a:p>
        </p:txBody>
      </p:sp>
      <p:sp>
        <p:nvSpPr>
          <p:cNvPr id="28" name="TextBox 27">
            <a:extLst>
              <a:ext uri="{FF2B5EF4-FFF2-40B4-BE49-F238E27FC236}">
                <a16:creationId xmlns:a16="http://schemas.microsoft.com/office/drawing/2014/main" id="{2A6FE82F-F236-9B15-82B9-6FB224DE42ED}"/>
              </a:ext>
            </a:extLst>
          </p:cNvPr>
          <p:cNvSpPr txBox="1"/>
          <p:nvPr/>
        </p:nvSpPr>
        <p:spPr>
          <a:xfrm>
            <a:off x="717386" y="3347615"/>
            <a:ext cx="2632105" cy="400110"/>
          </a:xfrm>
          <a:prstGeom prst="rect">
            <a:avLst/>
          </a:prstGeom>
          <a:noFill/>
        </p:spPr>
        <p:txBody>
          <a:bodyPr wrap="square">
            <a:spAutoFit/>
          </a:bodyPr>
          <a:lstStyle/>
          <a:p>
            <a:pPr algn="ctr"/>
            <a:r>
              <a:rPr lang="en-US" sz="2000" b="1" dirty="0">
                <a:solidFill>
                  <a:srgbClr val="561C24"/>
                </a:solidFill>
              </a:rPr>
              <a:t>Register</a:t>
            </a:r>
          </a:p>
        </p:txBody>
      </p:sp>
      <p:pic>
        <p:nvPicPr>
          <p:cNvPr id="29" name="Graphic 28" descr="User with solid fill">
            <a:extLst>
              <a:ext uri="{FF2B5EF4-FFF2-40B4-BE49-F238E27FC236}">
                <a16:creationId xmlns:a16="http://schemas.microsoft.com/office/drawing/2014/main" id="{94E211E0-D62C-195D-EAAC-824F6A9CFDF9}"/>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25848" y="3904871"/>
            <a:ext cx="914400" cy="914400"/>
          </a:xfrm>
          <a:prstGeom prst="rect">
            <a:avLst/>
          </a:prstGeom>
        </p:spPr>
      </p:pic>
      <p:sp>
        <p:nvSpPr>
          <p:cNvPr id="30" name="Arrow: Right 29">
            <a:extLst>
              <a:ext uri="{FF2B5EF4-FFF2-40B4-BE49-F238E27FC236}">
                <a16:creationId xmlns:a16="http://schemas.microsoft.com/office/drawing/2014/main" id="{0805DCF8-83CE-4C70-76A5-53BC7C0FDBD5}"/>
              </a:ext>
            </a:extLst>
          </p:cNvPr>
          <p:cNvSpPr/>
          <p:nvPr/>
        </p:nvSpPr>
        <p:spPr>
          <a:xfrm>
            <a:off x="6941925" y="1918514"/>
            <a:ext cx="836339" cy="52718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5523A87B-A04D-0CCD-A1B7-F4AE88EEC1E7}"/>
              </a:ext>
            </a:extLst>
          </p:cNvPr>
          <p:cNvSpPr txBox="1"/>
          <p:nvPr/>
        </p:nvSpPr>
        <p:spPr>
          <a:xfrm>
            <a:off x="7976568" y="1171398"/>
            <a:ext cx="3049028" cy="400110"/>
          </a:xfrm>
          <a:prstGeom prst="rect">
            <a:avLst/>
          </a:prstGeom>
          <a:noFill/>
        </p:spPr>
        <p:txBody>
          <a:bodyPr wrap="square">
            <a:spAutoFit/>
          </a:bodyPr>
          <a:lstStyle/>
          <a:p>
            <a:pPr algn="ctr"/>
            <a:r>
              <a:rPr lang="en-US" sz="2000" b="1" dirty="0">
                <a:solidFill>
                  <a:srgbClr val="561C24"/>
                </a:solidFill>
              </a:rPr>
              <a:t>Register</a:t>
            </a:r>
          </a:p>
        </p:txBody>
      </p:sp>
      <p:grpSp>
        <p:nvGrpSpPr>
          <p:cNvPr id="33" name="Group 32">
            <a:extLst>
              <a:ext uri="{FF2B5EF4-FFF2-40B4-BE49-F238E27FC236}">
                <a16:creationId xmlns:a16="http://schemas.microsoft.com/office/drawing/2014/main" id="{D328E1AB-3130-9E76-3F6F-F9B23D912F1E}"/>
              </a:ext>
            </a:extLst>
          </p:cNvPr>
          <p:cNvGrpSpPr/>
          <p:nvPr/>
        </p:nvGrpSpPr>
        <p:grpSpPr>
          <a:xfrm>
            <a:off x="4592623" y="993744"/>
            <a:ext cx="612247" cy="709283"/>
            <a:chOff x="5257212" y="2965252"/>
            <a:chExt cx="1308483" cy="1308483"/>
          </a:xfrm>
        </p:grpSpPr>
        <p:pic>
          <p:nvPicPr>
            <p:cNvPr id="34" name="Graphic 33" descr="Cloud with solid fill">
              <a:extLst>
                <a:ext uri="{FF2B5EF4-FFF2-40B4-BE49-F238E27FC236}">
                  <a16:creationId xmlns:a16="http://schemas.microsoft.com/office/drawing/2014/main" id="{FD0CE908-E65A-2DE6-A1F6-B5856A2C111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35" name="Graphic 34" descr="Server with solid fill">
              <a:extLst>
                <a:ext uri="{FF2B5EF4-FFF2-40B4-BE49-F238E27FC236}">
                  <a16:creationId xmlns:a16="http://schemas.microsoft.com/office/drawing/2014/main" id="{E1F237C2-D6EE-85F4-7D6E-155A81A920B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grpSp>
        <p:nvGrpSpPr>
          <p:cNvPr id="36" name="Group 35">
            <a:extLst>
              <a:ext uri="{FF2B5EF4-FFF2-40B4-BE49-F238E27FC236}">
                <a16:creationId xmlns:a16="http://schemas.microsoft.com/office/drawing/2014/main" id="{CDC0D9A2-D9D0-4B0B-B283-770F69B13F59}"/>
              </a:ext>
            </a:extLst>
          </p:cNvPr>
          <p:cNvGrpSpPr/>
          <p:nvPr/>
        </p:nvGrpSpPr>
        <p:grpSpPr>
          <a:xfrm>
            <a:off x="8376743" y="1032974"/>
            <a:ext cx="612247" cy="709283"/>
            <a:chOff x="5257212" y="2965252"/>
            <a:chExt cx="1308483" cy="1308483"/>
          </a:xfrm>
        </p:grpSpPr>
        <p:pic>
          <p:nvPicPr>
            <p:cNvPr id="37" name="Graphic 36" descr="Cloud with solid fill">
              <a:extLst>
                <a:ext uri="{FF2B5EF4-FFF2-40B4-BE49-F238E27FC236}">
                  <a16:creationId xmlns:a16="http://schemas.microsoft.com/office/drawing/2014/main" id="{10493FE0-074C-0751-5BA2-F58E388BE04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38" name="Graphic 37" descr="Server with solid fill">
              <a:extLst>
                <a:ext uri="{FF2B5EF4-FFF2-40B4-BE49-F238E27FC236}">
                  <a16:creationId xmlns:a16="http://schemas.microsoft.com/office/drawing/2014/main" id="{18D84F9A-94CA-6421-E1BC-20358474C7D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grpSp>
        <p:nvGrpSpPr>
          <p:cNvPr id="39" name="Group 38">
            <a:extLst>
              <a:ext uri="{FF2B5EF4-FFF2-40B4-BE49-F238E27FC236}">
                <a16:creationId xmlns:a16="http://schemas.microsoft.com/office/drawing/2014/main" id="{9EEDDECF-4C00-0089-2C70-05115B4CDD2D}"/>
              </a:ext>
            </a:extLst>
          </p:cNvPr>
          <p:cNvGrpSpPr/>
          <p:nvPr/>
        </p:nvGrpSpPr>
        <p:grpSpPr>
          <a:xfrm>
            <a:off x="921224" y="3117015"/>
            <a:ext cx="612247" cy="709283"/>
            <a:chOff x="5257212" y="2965252"/>
            <a:chExt cx="1308483" cy="1308483"/>
          </a:xfrm>
        </p:grpSpPr>
        <p:pic>
          <p:nvPicPr>
            <p:cNvPr id="40" name="Graphic 39" descr="Cloud with solid fill">
              <a:extLst>
                <a:ext uri="{FF2B5EF4-FFF2-40B4-BE49-F238E27FC236}">
                  <a16:creationId xmlns:a16="http://schemas.microsoft.com/office/drawing/2014/main" id="{BE6D35A4-0F4A-0585-822D-2F47FE9760C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7212" y="2965252"/>
              <a:ext cx="1308483" cy="1308483"/>
            </a:xfrm>
            <a:prstGeom prst="rect">
              <a:avLst/>
            </a:prstGeom>
          </p:spPr>
        </p:pic>
        <p:pic>
          <p:nvPicPr>
            <p:cNvPr id="41" name="Graphic 40" descr="Server with solid fill">
              <a:extLst>
                <a:ext uri="{FF2B5EF4-FFF2-40B4-BE49-F238E27FC236}">
                  <a16:creationId xmlns:a16="http://schemas.microsoft.com/office/drawing/2014/main" id="{674B5F68-0A2B-43C3-E28A-7EB17FF7B0E9}"/>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541" y="3459648"/>
              <a:ext cx="439823" cy="439823"/>
            </a:xfrm>
            <a:prstGeom prst="rect">
              <a:avLst/>
            </a:prstGeom>
          </p:spPr>
        </p:pic>
      </p:grpSp>
      <p:sp>
        <p:nvSpPr>
          <p:cNvPr id="46" name="TextBox 45">
            <a:extLst>
              <a:ext uri="{FF2B5EF4-FFF2-40B4-BE49-F238E27FC236}">
                <a16:creationId xmlns:a16="http://schemas.microsoft.com/office/drawing/2014/main" id="{8506B226-99B5-977C-7A38-3BBBDEA7F112}"/>
              </a:ext>
            </a:extLst>
          </p:cNvPr>
          <p:cNvSpPr txBox="1"/>
          <p:nvPr/>
        </p:nvSpPr>
        <p:spPr>
          <a:xfrm>
            <a:off x="705526" y="5199453"/>
            <a:ext cx="3056778" cy="646331"/>
          </a:xfrm>
          <a:prstGeom prst="rect">
            <a:avLst/>
          </a:prstGeom>
          <a:noFill/>
        </p:spPr>
        <p:txBody>
          <a:bodyPr wrap="square">
            <a:spAutoFit/>
          </a:bodyPr>
          <a:lstStyle/>
          <a:p>
            <a:r>
              <a:rPr lang="en-US" b="1" dirty="0">
                <a:solidFill>
                  <a:srgbClr val="561C24"/>
                </a:solidFill>
              </a:rPr>
              <a:t>1. Register two Persons in the Database with DIDs</a:t>
            </a:r>
          </a:p>
        </p:txBody>
      </p:sp>
      <p:sp>
        <p:nvSpPr>
          <p:cNvPr id="47" name="TextBox 46">
            <a:extLst>
              <a:ext uri="{FF2B5EF4-FFF2-40B4-BE49-F238E27FC236}">
                <a16:creationId xmlns:a16="http://schemas.microsoft.com/office/drawing/2014/main" id="{B9EC4604-BA74-1BF9-2C9D-212BDF40BBC3}"/>
              </a:ext>
            </a:extLst>
          </p:cNvPr>
          <p:cNvSpPr txBox="1"/>
          <p:nvPr/>
        </p:nvSpPr>
        <p:spPr>
          <a:xfrm>
            <a:off x="3983437" y="4387550"/>
            <a:ext cx="3354087" cy="1477328"/>
          </a:xfrm>
          <a:prstGeom prst="rect">
            <a:avLst/>
          </a:prstGeom>
          <a:noFill/>
        </p:spPr>
        <p:txBody>
          <a:bodyPr wrap="square">
            <a:spAutoFit/>
          </a:bodyPr>
          <a:lstStyle/>
          <a:p>
            <a:r>
              <a:rPr lang="en-US" b="1" dirty="0">
                <a:solidFill>
                  <a:srgbClr val="561C24"/>
                </a:solidFill>
              </a:rPr>
              <a:t>2. Register Agent associated with a Person (creator) and generate automatically the topic for that Agent to publish data </a:t>
            </a:r>
          </a:p>
        </p:txBody>
      </p:sp>
      <p:sp>
        <p:nvSpPr>
          <p:cNvPr id="48" name="TextBox 47">
            <a:extLst>
              <a:ext uri="{FF2B5EF4-FFF2-40B4-BE49-F238E27FC236}">
                <a16:creationId xmlns:a16="http://schemas.microsoft.com/office/drawing/2014/main" id="{75F320DA-7070-9479-CB91-0B9FC7FF367D}"/>
              </a:ext>
            </a:extLst>
          </p:cNvPr>
          <p:cNvSpPr txBox="1"/>
          <p:nvPr/>
        </p:nvSpPr>
        <p:spPr>
          <a:xfrm>
            <a:off x="7722353" y="4689474"/>
            <a:ext cx="3354087" cy="923330"/>
          </a:xfrm>
          <a:prstGeom prst="rect">
            <a:avLst/>
          </a:prstGeom>
          <a:noFill/>
        </p:spPr>
        <p:txBody>
          <a:bodyPr wrap="square">
            <a:spAutoFit/>
          </a:bodyPr>
          <a:lstStyle/>
          <a:p>
            <a:r>
              <a:rPr lang="en-US" b="1" dirty="0">
                <a:solidFill>
                  <a:srgbClr val="561C24"/>
                </a:solidFill>
              </a:rPr>
              <a:t>3. Register a Credential authorizing access to User B to the Agent of User B</a:t>
            </a:r>
          </a:p>
        </p:txBody>
      </p:sp>
      <p:sp>
        <p:nvSpPr>
          <p:cNvPr id="49" name="Arrow: Right 48">
            <a:extLst>
              <a:ext uri="{FF2B5EF4-FFF2-40B4-BE49-F238E27FC236}">
                <a16:creationId xmlns:a16="http://schemas.microsoft.com/office/drawing/2014/main" id="{728FE1DA-96F1-25D5-BDCA-0359436D7987}"/>
              </a:ext>
            </a:extLst>
          </p:cNvPr>
          <p:cNvSpPr/>
          <p:nvPr/>
        </p:nvSpPr>
        <p:spPr>
          <a:xfrm rot="5400000">
            <a:off x="5487856" y="2849788"/>
            <a:ext cx="214887" cy="198700"/>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6159C10C-57BA-F466-31AD-5EA70419EBF0}"/>
              </a:ext>
            </a:extLst>
          </p:cNvPr>
          <p:cNvSpPr/>
          <p:nvPr/>
        </p:nvSpPr>
        <p:spPr>
          <a:xfrm>
            <a:off x="4428868" y="3075117"/>
            <a:ext cx="2377365" cy="934968"/>
          </a:xfrm>
          <a:prstGeom prst="rect">
            <a:avLst/>
          </a:prstGeom>
          <a:noFill/>
          <a:ln w="38100">
            <a:solidFill>
              <a:srgbClr val="E8D8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76448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E2B20-28FF-716F-1368-E22FA8F7CDF7}"/>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B81EBC6-FED7-D1CF-B4C8-62DC3725945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D83615A8-E12C-69FF-25A9-484C4BDC79C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19</a:t>
            </a:fld>
            <a:endParaRPr lang="en-US" sz="2400" b="1" dirty="0">
              <a:solidFill>
                <a:schemeClr val="bg1"/>
              </a:solidFill>
            </a:endParaRPr>
          </a:p>
        </p:txBody>
      </p:sp>
      <p:sp>
        <p:nvSpPr>
          <p:cNvPr id="8" name="Title 1">
            <a:extLst>
              <a:ext uri="{FF2B5EF4-FFF2-40B4-BE49-F238E27FC236}">
                <a16:creationId xmlns:a16="http://schemas.microsoft.com/office/drawing/2014/main" id="{F1F83C2B-D4E2-8607-9C78-01897D81A52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Next Actions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53CCB93C-94CA-33D2-4174-FEEED4F6CBBF}"/>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BF719A8-6AF7-FF63-C797-DF59AF71593D}"/>
              </a:ext>
            </a:extLst>
          </p:cNvPr>
          <p:cNvPicPr>
            <a:picLocks noChangeAspect="1"/>
          </p:cNvPicPr>
          <p:nvPr/>
        </p:nvPicPr>
        <p:blipFill>
          <a:blip r:embed="rId2"/>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81B4F372-078A-D82B-C958-726521F22D61}"/>
              </a:ext>
            </a:extLst>
          </p:cNvPr>
          <p:cNvSpPr txBox="1"/>
          <p:nvPr/>
        </p:nvSpPr>
        <p:spPr>
          <a:xfrm>
            <a:off x="835865" y="1376491"/>
            <a:ext cx="10515600" cy="2308324"/>
          </a:xfrm>
          <a:prstGeom prst="rect">
            <a:avLst/>
          </a:prstGeom>
          <a:noFill/>
        </p:spPr>
        <p:txBody>
          <a:bodyPr wrap="square">
            <a:spAutoFit/>
          </a:bodyPr>
          <a:lstStyle/>
          <a:p>
            <a:pPr marL="342900" indent="-342900">
              <a:buAutoNum type="arabicPeriod"/>
            </a:pPr>
            <a:r>
              <a:rPr lang="en-US" sz="2400" b="1" dirty="0"/>
              <a:t>New Domain </a:t>
            </a:r>
            <a:r>
              <a:rPr lang="en-US" sz="2400" dirty="0"/>
              <a:t>for </a:t>
            </a:r>
            <a:r>
              <a:rPr lang="en-US" sz="2400" i="1" dirty="0" err="1"/>
              <a:t>hsml.jsonld</a:t>
            </a:r>
            <a:r>
              <a:rPr lang="en-US" sz="2400" dirty="0"/>
              <a:t> – GitHub is probably the best option</a:t>
            </a:r>
          </a:p>
          <a:p>
            <a:pPr marL="342900" indent="-342900">
              <a:buAutoNum type="arabicPeriod"/>
            </a:pPr>
            <a:r>
              <a:rPr lang="en-US" sz="2400" b="1" dirty="0"/>
              <a:t>GitHub</a:t>
            </a:r>
            <a:r>
              <a:rPr lang="en-US" sz="2400" dirty="0"/>
              <a:t> for the Lab</a:t>
            </a:r>
          </a:p>
          <a:p>
            <a:pPr marL="342900" indent="-342900">
              <a:buAutoNum type="arabicPeriod"/>
            </a:pPr>
            <a:r>
              <a:rPr lang="en-US" sz="2400" dirty="0"/>
              <a:t>Create </a:t>
            </a:r>
            <a:r>
              <a:rPr lang="en-US" sz="2400" b="1" dirty="0"/>
              <a:t>Database</a:t>
            </a:r>
            <a:r>
              <a:rPr lang="en-US" sz="2400" dirty="0"/>
              <a:t> for DIDs and Metadata</a:t>
            </a:r>
          </a:p>
          <a:p>
            <a:pPr marL="342900" indent="-342900">
              <a:buAutoNum type="arabicPeriod"/>
            </a:pPr>
            <a:r>
              <a:rPr lang="en-US" sz="2400" dirty="0"/>
              <a:t>Start building and modifying the Producer and Consumer codes to incorporate the </a:t>
            </a:r>
            <a:r>
              <a:rPr lang="en-US" sz="2400" b="1" dirty="0"/>
              <a:t>Verification process</a:t>
            </a:r>
          </a:p>
          <a:p>
            <a:pPr marL="342900" indent="-342900">
              <a:buAutoNum type="arabicPeriod"/>
            </a:pPr>
            <a:r>
              <a:rPr lang="en-US" sz="2400" dirty="0"/>
              <a:t>Integrate </a:t>
            </a:r>
            <a:r>
              <a:rPr lang="en-US" sz="2400" b="1" dirty="0"/>
              <a:t>TENA object models </a:t>
            </a:r>
            <a:r>
              <a:rPr lang="en-US" sz="2400" dirty="0"/>
              <a:t>with our HSML schema</a:t>
            </a:r>
          </a:p>
        </p:txBody>
      </p:sp>
    </p:spTree>
    <p:extLst>
      <p:ext uri="{BB962C8B-B14F-4D97-AF65-F5344CB8AC3E}">
        <p14:creationId xmlns:p14="http://schemas.microsoft.com/office/powerpoint/2010/main" val="124306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1AB2A8-2E61-F8DA-6C52-46BBEEB0D92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CBC693A-F09A-AF0A-F8A3-A37122D904B3}"/>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3D1C963-F5EA-EDC6-CDDB-BD824ACF520F}"/>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a:t>
            </a:fld>
            <a:endParaRPr lang="en-US" sz="2400" b="1" dirty="0">
              <a:solidFill>
                <a:schemeClr val="bg1"/>
              </a:solidFill>
            </a:endParaRPr>
          </a:p>
        </p:txBody>
      </p:sp>
      <p:sp>
        <p:nvSpPr>
          <p:cNvPr id="8" name="Title 1">
            <a:extLst>
              <a:ext uri="{FF2B5EF4-FFF2-40B4-BE49-F238E27FC236}">
                <a16:creationId xmlns:a16="http://schemas.microsoft.com/office/drawing/2014/main" id="{1FA27BE1-B6B7-BF8B-1FE9-4A5CBAACCB83}"/>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Verification: Entity Registration system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85CB4B4A-9133-4DB2-CE03-422303639A29}"/>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37D0C95-60E8-0C76-53C6-716DA2233F2A}"/>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80C11C6F-A193-07DE-65AB-218764F2604E}"/>
              </a:ext>
            </a:extLst>
          </p:cNvPr>
          <p:cNvSpPr txBox="1"/>
          <p:nvPr/>
        </p:nvSpPr>
        <p:spPr>
          <a:xfrm>
            <a:off x="835865" y="2497576"/>
            <a:ext cx="10515600" cy="2677656"/>
          </a:xfrm>
          <a:prstGeom prst="rect">
            <a:avLst/>
          </a:prstGeom>
          <a:noFill/>
        </p:spPr>
        <p:txBody>
          <a:bodyPr wrap="square">
            <a:spAutoFit/>
          </a:bodyPr>
          <a:lstStyle/>
          <a:p>
            <a:pPr rtl="0"/>
            <a:r>
              <a:rPr lang="en-US" sz="2400" b="0" i="0" u="none" strike="noStrike" dirty="0">
                <a:solidFill>
                  <a:srgbClr val="000000"/>
                </a:solidFill>
                <a:effectLst/>
              </a:rPr>
              <a:t>Develop a Python API that:</a:t>
            </a:r>
            <a:endParaRPr lang="en-US" sz="2400" b="0" dirty="0">
              <a:effectLst/>
            </a:endParaRPr>
          </a:p>
          <a:p>
            <a:pPr marL="342900" indent="-342900" rtl="0" fontAlgn="base">
              <a:buFont typeface="+mj-lt"/>
              <a:buAutoNum type="arabicPeriod"/>
            </a:pPr>
            <a:r>
              <a:rPr lang="en-US" sz="2400" b="0" i="0" u="none" strike="noStrike" dirty="0">
                <a:solidFill>
                  <a:srgbClr val="000000"/>
                </a:solidFill>
                <a:effectLst/>
              </a:rPr>
              <a:t>Validates the JSON file (format, mandatory fields, and type check).</a:t>
            </a:r>
          </a:p>
          <a:p>
            <a:pPr marL="342900" indent="-342900" rtl="0" fontAlgn="base">
              <a:buFont typeface="+mj-lt"/>
              <a:buAutoNum type="arabicPeriod"/>
            </a:pPr>
            <a:r>
              <a:rPr lang="en-US" sz="2400" b="0" i="0" u="none" strike="noStrike" dirty="0">
                <a:solidFill>
                  <a:srgbClr val="000000"/>
                </a:solidFill>
                <a:effectLst/>
              </a:rPr>
              <a:t>Checks for existing </a:t>
            </a:r>
            <a:r>
              <a:rPr lang="en-US" sz="2400" b="0" i="0" u="none" strike="noStrike" dirty="0" err="1">
                <a:solidFill>
                  <a:srgbClr val="000000"/>
                </a:solidFill>
                <a:effectLst/>
              </a:rPr>
              <a:t>swid</a:t>
            </a:r>
            <a:r>
              <a:rPr lang="en-US" sz="2400" b="0" i="0" u="none" strike="noStrike" dirty="0">
                <a:solidFill>
                  <a:srgbClr val="000000"/>
                </a:solidFill>
                <a:effectLst/>
              </a:rPr>
              <a:t> and warns the user if it will be overwritten.</a:t>
            </a:r>
          </a:p>
          <a:p>
            <a:pPr marL="342900" indent="-342900" rtl="0" fontAlgn="base">
              <a:buFont typeface="+mj-lt"/>
              <a:buAutoNum type="arabicPeriod"/>
            </a:pPr>
            <a:r>
              <a:rPr lang="en-US" sz="2400" b="0" i="0" u="none" strike="noStrike" dirty="0">
                <a:solidFill>
                  <a:srgbClr val="000000"/>
                </a:solidFill>
                <a:effectLst/>
              </a:rPr>
              <a:t>Generates the </a:t>
            </a:r>
            <a:r>
              <a:rPr lang="en-US" sz="2400" b="0" i="0" u="none" strike="noStrike" dirty="0" err="1">
                <a:solidFill>
                  <a:srgbClr val="000000"/>
                </a:solidFill>
                <a:effectLst/>
              </a:rPr>
              <a:t>did:key</a:t>
            </a:r>
            <a:r>
              <a:rPr lang="en-US" sz="2400" b="0" i="0" u="none" strike="noStrike" dirty="0">
                <a:solidFill>
                  <a:srgbClr val="000000"/>
                </a:solidFill>
                <a:effectLst/>
              </a:rPr>
              <a:t> key pair using the CLI tool.</a:t>
            </a:r>
          </a:p>
          <a:p>
            <a:pPr marL="342900" indent="-342900" rtl="0" fontAlgn="base">
              <a:buFont typeface="+mj-lt"/>
              <a:buAutoNum type="arabicPeriod"/>
            </a:pPr>
            <a:r>
              <a:rPr lang="en-US" sz="2400" b="0" i="0" u="none" strike="noStrike" dirty="0">
                <a:solidFill>
                  <a:srgbClr val="000000"/>
                </a:solidFill>
                <a:effectLst/>
              </a:rPr>
              <a:t>Attaches the </a:t>
            </a:r>
            <a:r>
              <a:rPr lang="en-US" sz="2400" b="0" i="0" u="none" strike="noStrike" dirty="0" err="1">
                <a:solidFill>
                  <a:srgbClr val="000000"/>
                </a:solidFill>
                <a:effectLst/>
              </a:rPr>
              <a:t>did:key</a:t>
            </a:r>
            <a:r>
              <a:rPr lang="en-US" sz="2400" b="0" i="0" u="none" strike="noStrike" dirty="0">
                <a:solidFill>
                  <a:srgbClr val="000000"/>
                </a:solidFill>
                <a:effectLst/>
              </a:rPr>
              <a:t> to the </a:t>
            </a:r>
            <a:r>
              <a:rPr lang="en-US" sz="2400" b="0" i="0" u="none" strike="noStrike" dirty="0" err="1">
                <a:solidFill>
                  <a:srgbClr val="000000"/>
                </a:solidFill>
                <a:effectLst/>
              </a:rPr>
              <a:t>swid</a:t>
            </a:r>
            <a:r>
              <a:rPr lang="en-US" sz="2400" b="0" i="0" u="none" strike="noStrike" dirty="0">
                <a:solidFill>
                  <a:srgbClr val="000000"/>
                </a:solidFill>
                <a:effectLst/>
              </a:rPr>
              <a:t> property in the JSON.</a:t>
            </a:r>
          </a:p>
          <a:p>
            <a:pPr marL="342900" indent="-342900" rtl="0" fontAlgn="base">
              <a:buFont typeface="+mj-lt"/>
              <a:buAutoNum type="arabicPeriod"/>
            </a:pPr>
            <a:r>
              <a:rPr lang="en-US" sz="2400" b="0" i="0" u="none" strike="noStrike" dirty="0">
                <a:solidFill>
                  <a:srgbClr val="000000"/>
                </a:solidFill>
                <a:effectLst/>
              </a:rPr>
              <a:t>Stores the public key and updated JSON in the MySQL database.</a:t>
            </a:r>
          </a:p>
          <a:p>
            <a:pPr marL="342900" indent="-342900" rtl="0" fontAlgn="base">
              <a:buFont typeface="+mj-lt"/>
              <a:buAutoNum type="arabicPeriod"/>
            </a:pPr>
            <a:r>
              <a:rPr lang="en-US" sz="2400" b="0" i="0" u="none" strike="noStrike" dirty="0">
                <a:solidFill>
                  <a:srgbClr val="000000"/>
                </a:solidFill>
                <a:effectLst/>
              </a:rPr>
              <a:t>Provides the private key (</a:t>
            </a:r>
            <a:r>
              <a:rPr lang="en-US" sz="2400" b="0" i="0" u="none" strike="noStrike" dirty="0" err="1">
                <a:solidFill>
                  <a:srgbClr val="000000"/>
                </a:solidFill>
                <a:effectLst/>
              </a:rPr>
              <a:t>private_key.pem</a:t>
            </a:r>
            <a:r>
              <a:rPr lang="en-US" sz="2400" b="0" i="0" u="none" strike="noStrike" dirty="0">
                <a:solidFill>
                  <a:srgbClr val="000000"/>
                </a:solidFill>
                <a:effectLst/>
              </a:rPr>
              <a:t>) and updated JSON to the user.</a:t>
            </a:r>
          </a:p>
        </p:txBody>
      </p:sp>
      <p:sp>
        <p:nvSpPr>
          <p:cNvPr id="10" name="TextBox 9">
            <a:extLst>
              <a:ext uri="{FF2B5EF4-FFF2-40B4-BE49-F238E27FC236}">
                <a16:creationId xmlns:a16="http://schemas.microsoft.com/office/drawing/2014/main" id="{4E7CADDA-ABC3-4AE6-1C43-0F0C26BD6B1A}"/>
              </a:ext>
            </a:extLst>
          </p:cNvPr>
          <p:cNvSpPr txBox="1"/>
          <p:nvPr/>
        </p:nvSpPr>
        <p:spPr>
          <a:xfrm>
            <a:off x="835865" y="1291887"/>
            <a:ext cx="10515600" cy="830997"/>
          </a:xfrm>
          <a:prstGeom prst="rect">
            <a:avLst/>
          </a:prstGeom>
          <a:noFill/>
        </p:spPr>
        <p:txBody>
          <a:bodyPr wrap="square">
            <a:spAutoFit/>
          </a:bodyPr>
          <a:lstStyle/>
          <a:p>
            <a:pPr rtl="0"/>
            <a:r>
              <a:rPr lang="en-US" sz="2400" b="0" i="0" u="none" strike="noStrike" dirty="0">
                <a:solidFill>
                  <a:srgbClr val="000000"/>
                </a:solidFill>
                <a:effectLst/>
              </a:rPr>
              <a:t>User is prompted </a:t>
            </a:r>
            <a:r>
              <a:rPr lang="en-US" sz="2400" dirty="0">
                <a:solidFill>
                  <a:srgbClr val="000000"/>
                </a:solidFill>
              </a:rPr>
              <a:t>to upload their HSML JSON file of the new Entity they want to register.</a:t>
            </a:r>
            <a:endParaRPr lang="en-US" sz="2400" b="0" i="0" u="none" strike="noStrike" dirty="0">
              <a:solidFill>
                <a:srgbClr val="000000"/>
              </a:solidFill>
              <a:effectLst/>
            </a:endParaRPr>
          </a:p>
        </p:txBody>
      </p:sp>
    </p:spTree>
    <p:extLst>
      <p:ext uri="{BB962C8B-B14F-4D97-AF65-F5344CB8AC3E}">
        <p14:creationId xmlns:p14="http://schemas.microsoft.com/office/powerpoint/2010/main" val="1148792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C38AD4-31D4-EE02-51A5-48D0786B7ACC}"/>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D0553F32-DE41-4356-972F-1D6D02309E7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D8688B7-D534-CDC7-EC49-396975A1693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20</a:t>
            </a:fld>
            <a:endParaRPr lang="en-US" sz="2400" b="1" dirty="0">
              <a:solidFill>
                <a:schemeClr val="bg1"/>
              </a:solidFill>
            </a:endParaRPr>
          </a:p>
        </p:txBody>
      </p:sp>
      <p:sp>
        <p:nvSpPr>
          <p:cNvPr id="8" name="Title 1">
            <a:extLst>
              <a:ext uri="{FF2B5EF4-FFF2-40B4-BE49-F238E27FC236}">
                <a16:creationId xmlns:a16="http://schemas.microsoft.com/office/drawing/2014/main" id="{692E6F8F-712E-75D5-C09A-E63B73746C16}"/>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Domain for HSML Schema  </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E34AB6CB-012D-0550-FB23-22B21F7662E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743542E-61C1-4F51-E8E0-F59B45AD9BE4}"/>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2" name="TextBox 21">
            <a:extLst>
              <a:ext uri="{FF2B5EF4-FFF2-40B4-BE49-F238E27FC236}">
                <a16:creationId xmlns:a16="http://schemas.microsoft.com/office/drawing/2014/main" id="{56F405F3-AEDF-61F6-7602-3C98F1BE132E}"/>
              </a:ext>
            </a:extLst>
          </p:cNvPr>
          <p:cNvSpPr txBox="1"/>
          <p:nvPr/>
        </p:nvSpPr>
        <p:spPr>
          <a:xfrm>
            <a:off x="845207" y="2279924"/>
            <a:ext cx="10515600" cy="707886"/>
          </a:xfrm>
          <a:prstGeom prst="rect">
            <a:avLst/>
          </a:prstGeom>
          <a:noFill/>
        </p:spPr>
        <p:txBody>
          <a:bodyPr wrap="square" rtlCol="0">
            <a:spAutoFit/>
          </a:bodyPr>
          <a:lstStyle/>
          <a:p>
            <a:r>
              <a:rPr lang="en-US" sz="2000" b="1" dirty="0"/>
              <a:t>ISSUE: </a:t>
            </a:r>
            <a:r>
              <a:rPr lang="en-US" sz="2000" dirty="0"/>
              <a:t>When the </a:t>
            </a:r>
            <a:r>
              <a:rPr lang="en-US" sz="2000" i="1" dirty="0" err="1"/>
              <a:t>hsml.jsonld</a:t>
            </a:r>
            <a:r>
              <a:rPr lang="en-US" sz="2000" i="1" dirty="0"/>
              <a:t> </a:t>
            </a:r>
            <a:r>
              <a:rPr lang="en-US" sz="2000" dirty="0"/>
              <a:t>context schema file is updated, the direct link changes and therefore so does the link of the context used by the JSON files</a:t>
            </a:r>
            <a:endParaRPr lang="en-US" sz="2000" b="1" dirty="0"/>
          </a:p>
        </p:txBody>
      </p:sp>
      <p:sp>
        <p:nvSpPr>
          <p:cNvPr id="24" name="TextBox 23">
            <a:extLst>
              <a:ext uri="{FF2B5EF4-FFF2-40B4-BE49-F238E27FC236}">
                <a16:creationId xmlns:a16="http://schemas.microsoft.com/office/drawing/2014/main" id="{F5AB6A60-ABA2-9A06-498B-C14B95D24DF7}"/>
              </a:ext>
            </a:extLst>
          </p:cNvPr>
          <p:cNvSpPr txBox="1"/>
          <p:nvPr/>
        </p:nvSpPr>
        <p:spPr>
          <a:xfrm>
            <a:off x="831194" y="3229857"/>
            <a:ext cx="10510928" cy="2462213"/>
          </a:xfrm>
          <a:prstGeom prst="rect">
            <a:avLst/>
          </a:prstGeom>
          <a:noFill/>
        </p:spPr>
        <p:txBody>
          <a:bodyPr wrap="square">
            <a:spAutoFit/>
          </a:bodyPr>
          <a:lstStyle/>
          <a:p>
            <a:r>
              <a:rPr lang="en-US" sz="2200" b="1" dirty="0">
                <a:solidFill>
                  <a:srgbClr val="561C24"/>
                </a:solidFill>
              </a:rPr>
              <a:t>Other Possible Solutions </a:t>
            </a:r>
            <a:r>
              <a:rPr lang="en-US" sz="2200" dirty="0"/>
              <a:t>to have accessible JSON-LD file</a:t>
            </a:r>
            <a:r>
              <a:rPr lang="en-US" sz="2200" b="1" dirty="0">
                <a:solidFill>
                  <a:srgbClr val="561C24"/>
                </a:solidFill>
              </a:rPr>
              <a:t>:</a:t>
            </a:r>
          </a:p>
          <a:p>
            <a:pPr marL="457200" indent="-457200">
              <a:buAutoNum type="arabicPeriod"/>
            </a:pPr>
            <a:r>
              <a:rPr lang="en-US" sz="2200" b="1" dirty="0"/>
              <a:t>GitHub pages</a:t>
            </a:r>
            <a:r>
              <a:rPr lang="en-US" sz="2200" dirty="0"/>
              <a:t> or </a:t>
            </a:r>
            <a:r>
              <a:rPr lang="en-US" sz="2200" b="1" dirty="0"/>
              <a:t>GitHub Raw Content </a:t>
            </a:r>
            <a:r>
              <a:rPr lang="en-US" sz="2200" dirty="0"/>
              <a:t>can serve a static file with a </a:t>
            </a:r>
            <a:r>
              <a:rPr lang="en-US" sz="2200" b="1" dirty="0"/>
              <a:t>consistent URL</a:t>
            </a:r>
            <a:r>
              <a:rPr lang="en-US" sz="2200" dirty="0"/>
              <a:t>, and it can be updated anytime by pushing changes to the repository.</a:t>
            </a:r>
          </a:p>
          <a:p>
            <a:pPr marL="914400" lvl="1" indent="-457200">
              <a:buFont typeface="Arial" panose="020B0604020202020204" pitchFamily="34" charset="0"/>
              <a:buChar char="•"/>
            </a:pPr>
            <a:r>
              <a:rPr lang="en-US" sz="2200" dirty="0"/>
              <a:t>Publicly accessible (but read-only) unless we use a private repository with GitHub Enterprise (paid)</a:t>
            </a:r>
          </a:p>
          <a:p>
            <a:pPr marL="457200" indent="-457200">
              <a:buAutoNum type="arabicPeriod"/>
            </a:pPr>
            <a:r>
              <a:rPr lang="en-US" sz="2200" b="1" dirty="0"/>
              <a:t>Private Server </a:t>
            </a:r>
            <a:r>
              <a:rPr lang="en-US" sz="2200" dirty="0"/>
              <a:t>or </a:t>
            </a:r>
            <a:r>
              <a:rPr lang="en-US" sz="2200" b="1" dirty="0"/>
              <a:t>Cloud Storage </a:t>
            </a:r>
            <a:r>
              <a:rPr lang="en-US" sz="2200" dirty="0"/>
              <a:t>with a </a:t>
            </a:r>
            <a:r>
              <a:rPr lang="en-US" sz="2200" b="1" dirty="0"/>
              <a:t>fixed URL, </a:t>
            </a:r>
            <a:r>
              <a:rPr lang="en-US" sz="2200" dirty="0"/>
              <a:t>best if we need privacy.</a:t>
            </a:r>
          </a:p>
          <a:p>
            <a:pPr marL="800100" lvl="1" indent="-342900">
              <a:buFont typeface="Arial" panose="020B0604020202020204" pitchFamily="34" charset="0"/>
              <a:buChar char="•"/>
            </a:pPr>
            <a:r>
              <a:rPr lang="en-US" sz="2200" dirty="0"/>
              <a:t>Requires a domain or static hosting like AWS S3 or Google Cloud Storage</a:t>
            </a:r>
            <a:endParaRPr lang="en-US" sz="2200" b="1"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C6B45A7E-1403-6B31-18A1-577C3340FD5E}"/>
              </a:ext>
            </a:extLst>
          </p:cNvPr>
          <p:cNvSpPr txBox="1"/>
          <p:nvPr/>
        </p:nvSpPr>
        <p:spPr>
          <a:xfrm>
            <a:off x="831194" y="1192123"/>
            <a:ext cx="10515599" cy="1231106"/>
          </a:xfrm>
          <a:prstGeom prst="rect">
            <a:avLst/>
          </a:prstGeom>
          <a:noFill/>
        </p:spPr>
        <p:txBody>
          <a:bodyPr wrap="square">
            <a:spAutoFit/>
          </a:bodyPr>
          <a:lstStyle/>
          <a:p>
            <a:r>
              <a:rPr lang="en-US" sz="2000" b="1" dirty="0">
                <a:solidFill>
                  <a:srgbClr val="561C24"/>
                </a:solidFill>
              </a:rPr>
              <a:t>CURRENT DOMAIN SOLUTION: </a:t>
            </a:r>
            <a:r>
              <a:rPr lang="en-US" sz="2000" dirty="0"/>
              <a:t>The </a:t>
            </a:r>
            <a:r>
              <a:rPr lang="en-US" sz="2000" i="1" dirty="0" err="1"/>
              <a:t>hsml.jsonld</a:t>
            </a:r>
            <a:r>
              <a:rPr lang="en-US" sz="2000" i="1" dirty="0"/>
              <a:t> </a:t>
            </a:r>
            <a:r>
              <a:rPr lang="en-US" sz="2000" dirty="0"/>
              <a:t>context file is hosted in a Dropbox Direct link </a:t>
            </a:r>
            <a:r>
              <a:rPr lang="en-US" sz="1800" dirty="0">
                <a:hlinkClick r:id="rId4"/>
              </a:rPr>
              <a:t>https://www.dropbox.com/scl/fi/fxyex9ndqp05316jyfexn/hsml.jsonld?rlkey=tmsoqgidjcfe4f4oa736tisfr&amp;st=otxp4cck&amp;dl=1</a:t>
            </a:r>
            <a:r>
              <a:rPr lang="en-US" sz="1800" dirty="0"/>
              <a:t> </a:t>
            </a:r>
          </a:p>
          <a:p>
            <a:endParaRPr lang="en-US" sz="1800" b="1" dirty="0">
              <a:solidFill>
                <a:srgbClr val="561C24"/>
              </a:solidFill>
            </a:endParaRPr>
          </a:p>
        </p:txBody>
      </p:sp>
    </p:spTree>
    <p:extLst>
      <p:ext uri="{BB962C8B-B14F-4D97-AF65-F5344CB8AC3E}">
        <p14:creationId xmlns:p14="http://schemas.microsoft.com/office/powerpoint/2010/main" val="38206701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6039B4-C273-E2DF-7603-EAE351375A53}"/>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835B65E-7F17-A5B8-823D-3ECBF55E485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993BBCD-FE4D-49C4-2069-B418EC570E52}"/>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21</a:t>
            </a:fld>
            <a:endParaRPr lang="en-US" sz="2400" b="1" dirty="0">
              <a:solidFill>
                <a:schemeClr val="bg1"/>
              </a:solidFill>
            </a:endParaRPr>
          </a:p>
        </p:txBody>
      </p:sp>
      <p:sp>
        <p:nvSpPr>
          <p:cNvPr id="8" name="Title 1">
            <a:extLst>
              <a:ext uri="{FF2B5EF4-FFF2-40B4-BE49-F238E27FC236}">
                <a16:creationId xmlns:a16="http://schemas.microsoft.com/office/drawing/2014/main" id="{E48390AB-E8CD-BBF6-BD53-82D9E466447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5F6D08D-3B07-117F-D565-C330335B294E}"/>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F18C786-C0D8-0F17-0B7C-E7424020FD53}"/>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5057CB5F-F4BA-B5F4-F502-8B860A5CB92E}"/>
              </a:ext>
            </a:extLst>
          </p:cNvPr>
          <p:cNvSpPr/>
          <p:nvPr/>
        </p:nvSpPr>
        <p:spPr>
          <a:xfrm>
            <a:off x="3302019" y="1378525"/>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7093D26-AAC9-4EC3-94D3-7D99217C729B}"/>
              </a:ext>
            </a:extLst>
          </p:cNvPr>
          <p:cNvSpPr txBox="1"/>
          <p:nvPr/>
        </p:nvSpPr>
        <p:spPr>
          <a:xfrm>
            <a:off x="3426235" y="1513443"/>
            <a:ext cx="1233315" cy="461665"/>
          </a:xfrm>
          <a:prstGeom prst="rect">
            <a:avLst/>
          </a:prstGeom>
          <a:noFill/>
        </p:spPr>
        <p:txBody>
          <a:bodyPr wrap="square">
            <a:spAutoFit/>
          </a:bodyPr>
          <a:lstStyle/>
          <a:p>
            <a:pPr algn="ctr"/>
            <a:r>
              <a:rPr lang="en-US" sz="2400" b="1" dirty="0" err="1">
                <a:solidFill>
                  <a:srgbClr val="6D2932"/>
                </a:solidFill>
              </a:rPr>
              <a:t>did:key</a:t>
            </a:r>
            <a:endParaRPr lang="en-US" sz="2400" b="1" dirty="0">
              <a:solidFill>
                <a:srgbClr val="6D2932"/>
              </a:solidFill>
            </a:endParaRPr>
          </a:p>
        </p:txBody>
      </p:sp>
      <p:sp>
        <p:nvSpPr>
          <p:cNvPr id="5" name="TextBox 4">
            <a:extLst>
              <a:ext uri="{FF2B5EF4-FFF2-40B4-BE49-F238E27FC236}">
                <a16:creationId xmlns:a16="http://schemas.microsoft.com/office/drawing/2014/main" id="{A014FA45-F052-3D8E-5705-6B317EBAA63F}"/>
              </a:ext>
            </a:extLst>
          </p:cNvPr>
          <p:cNvSpPr txBox="1"/>
          <p:nvPr/>
        </p:nvSpPr>
        <p:spPr>
          <a:xfrm>
            <a:off x="835865" y="1473661"/>
            <a:ext cx="2589831" cy="474023"/>
          </a:xfrm>
          <a:prstGeom prst="rect">
            <a:avLst/>
          </a:prstGeom>
          <a:noFill/>
        </p:spPr>
        <p:txBody>
          <a:bodyPr wrap="square">
            <a:spAutoFit/>
          </a:bodyPr>
          <a:lstStyle/>
          <a:p>
            <a:pPr algn="just"/>
            <a:r>
              <a:rPr lang="en-US" sz="2400" dirty="0"/>
              <a:t>Primary Choice:</a:t>
            </a:r>
          </a:p>
        </p:txBody>
      </p:sp>
      <p:sp>
        <p:nvSpPr>
          <p:cNvPr id="6" name="TextBox 5">
            <a:extLst>
              <a:ext uri="{FF2B5EF4-FFF2-40B4-BE49-F238E27FC236}">
                <a16:creationId xmlns:a16="http://schemas.microsoft.com/office/drawing/2014/main" id="{06969928-624E-832F-3D28-6676C1D5A348}"/>
              </a:ext>
            </a:extLst>
          </p:cNvPr>
          <p:cNvSpPr txBox="1"/>
          <p:nvPr/>
        </p:nvSpPr>
        <p:spPr>
          <a:xfrm>
            <a:off x="876157" y="4114536"/>
            <a:ext cx="8738286" cy="1323439"/>
          </a:xfrm>
          <a:prstGeom prst="rect">
            <a:avLst/>
          </a:prstGeom>
          <a:noFill/>
        </p:spPr>
        <p:txBody>
          <a:bodyPr wrap="square" rtlCol="0">
            <a:spAutoFit/>
          </a:bodyPr>
          <a:lstStyle/>
          <a:p>
            <a:pPr marL="457200" indent="-457200">
              <a:buAutoNum type="arabicPeriod"/>
            </a:pPr>
            <a:r>
              <a:rPr lang="en-US" sz="2000" dirty="0"/>
              <a:t>To create a DID – use app or a CLI tool (can build a CLI tool with python)</a:t>
            </a:r>
          </a:p>
          <a:p>
            <a:pPr marL="457200" indent="-457200">
              <a:buAutoNum type="arabicPeriod"/>
            </a:pPr>
            <a:r>
              <a:rPr lang="en-US" sz="2000" dirty="0"/>
              <a:t>Tool generates a key pair (public + private key)</a:t>
            </a:r>
          </a:p>
          <a:p>
            <a:pPr marL="457200" indent="-457200">
              <a:buAutoNum type="arabicPeriod"/>
            </a:pPr>
            <a:r>
              <a:rPr lang="en-US" sz="2000" dirty="0"/>
              <a:t>Creates DID from the public key (like did:key:xyz123)</a:t>
            </a:r>
          </a:p>
          <a:p>
            <a:pPr marL="457200" indent="-457200">
              <a:buAutoNum type="arabicPeriod"/>
            </a:pPr>
            <a:r>
              <a:rPr lang="en-US" sz="2000" dirty="0"/>
              <a:t>Your private key stays secret, and the DID becomes your public identifier</a:t>
            </a:r>
          </a:p>
        </p:txBody>
      </p:sp>
      <p:sp>
        <p:nvSpPr>
          <p:cNvPr id="7" name="TextBox 6">
            <a:extLst>
              <a:ext uri="{FF2B5EF4-FFF2-40B4-BE49-F238E27FC236}">
                <a16:creationId xmlns:a16="http://schemas.microsoft.com/office/drawing/2014/main" id="{ED4B245F-9F69-0E9E-F57B-712819FC8A91}"/>
              </a:ext>
            </a:extLst>
          </p:cNvPr>
          <p:cNvSpPr txBox="1"/>
          <p:nvPr/>
        </p:nvSpPr>
        <p:spPr>
          <a:xfrm>
            <a:off x="876156" y="3714426"/>
            <a:ext cx="5979588" cy="400110"/>
          </a:xfrm>
          <a:prstGeom prst="rect">
            <a:avLst/>
          </a:prstGeom>
          <a:noFill/>
        </p:spPr>
        <p:txBody>
          <a:bodyPr wrap="square" rtlCol="0">
            <a:spAutoFit/>
          </a:bodyPr>
          <a:lstStyle/>
          <a:p>
            <a:r>
              <a:rPr lang="en-US" sz="2000" b="1" dirty="0"/>
              <a:t>How this would work with Kafka:</a:t>
            </a:r>
          </a:p>
        </p:txBody>
      </p:sp>
      <p:sp>
        <p:nvSpPr>
          <p:cNvPr id="11" name="TextBox 10">
            <a:extLst>
              <a:ext uri="{FF2B5EF4-FFF2-40B4-BE49-F238E27FC236}">
                <a16:creationId xmlns:a16="http://schemas.microsoft.com/office/drawing/2014/main" id="{E2A98E70-F181-473C-9078-9D4F03E87494}"/>
              </a:ext>
            </a:extLst>
          </p:cNvPr>
          <p:cNvSpPr txBox="1"/>
          <p:nvPr/>
        </p:nvSpPr>
        <p:spPr>
          <a:xfrm>
            <a:off x="508957" y="2439666"/>
            <a:ext cx="9416818" cy="782778"/>
          </a:xfrm>
          <a:prstGeom prst="rect">
            <a:avLst/>
          </a:prstGeom>
          <a:noFill/>
        </p:spPr>
        <p:txBody>
          <a:bodyPr wrap="square">
            <a:spAutoFit/>
          </a:bodyPr>
          <a:lstStyle/>
          <a:p>
            <a:pPr marR="0" lvl="1" algn="just">
              <a:lnSpc>
                <a:spcPct val="115000"/>
              </a:lnSpc>
              <a:spcAft>
                <a:spcPts val="800"/>
              </a:spcAft>
              <a:buSzPts val="1000"/>
              <a:tabLst>
                <a:tab pos="9144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Reason</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It’s fast, lightweight, and doesn’t require hosting a website or interacting with a blockchain. No domain registration, no storage, and no costs.</a:t>
            </a:r>
          </a:p>
        </p:txBody>
      </p:sp>
    </p:spTree>
    <p:extLst>
      <p:ext uri="{BB962C8B-B14F-4D97-AF65-F5344CB8AC3E}">
        <p14:creationId xmlns:p14="http://schemas.microsoft.com/office/powerpoint/2010/main" val="21189074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1F9198-2BA6-ECEA-1FE3-A2F97DE969F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11A8E8AA-EBCA-96C9-97F6-1086320EAEA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8A4B3AFA-3951-4CDE-07E2-1070918F6DD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22</a:t>
            </a:fld>
            <a:endParaRPr lang="en-US" sz="2400" b="1" dirty="0">
              <a:solidFill>
                <a:schemeClr val="bg1"/>
              </a:solidFill>
            </a:endParaRPr>
          </a:p>
        </p:txBody>
      </p:sp>
      <p:sp>
        <p:nvSpPr>
          <p:cNvPr id="8" name="Title 1">
            <a:extLst>
              <a:ext uri="{FF2B5EF4-FFF2-40B4-BE49-F238E27FC236}">
                <a16:creationId xmlns:a16="http://schemas.microsoft.com/office/drawing/2014/main" id="{9965F2C6-899A-9A8C-091C-73DC6E4465C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err="1">
                <a:solidFill>
                  <a:srgbClr val="561C24"/>
                </a:solidFill>
                <a:cs typeface="Helvetica" panose="020B0604020202020204" pitchFamily="34" charset="0"/>
              </a:rPr>
              <a:t>DID:key</a:t>
            </a:r>
            <a:r>
              <a:rPr lang="en-US" sz="4000" b="1" dirty="0">
                <a:solidFill>
                  <a:srgbClr val="561C24"/>
                </a:solidFill>
                <a:cs typeface="Helvetica" panose="020B0604020202020204" pitchFamily="34" charset="0"/>
              </a:rPr>
              <a:t> Method Implementation</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A34396F-DFFF-72C8-FF12-ECA145DB2594}"/>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F3BAAD1-5EBF-112E-DD4A-C33106A8D4FC}"/>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51ADE471-EFC0-AC37-E7FF-4D3DC8CDB7FE}"/>
              </a:ext>
            </a:extLst>
          </p:cNvPr>
          <p:cNvSpPr/>
          <p:nvPr/>
        </p:nvSpPr>
        <p:spPr>
          <a:xfrm>
            <a:off x="3637008" y="1891716"/>
            <a:ext cx="1653040" cy="805595"/>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6D2932"/>
                </a:solidFill>
              </a:rPr>
              <a:t>CLItool.py</a:t>
            </a:r>
          </a:p>
        </p:txBody>
      </p:sp>
      <p:sp>
        <p:nvSpPr>
          <p:cNvPr id="10" name="TextBox 9">
            <a:extLst>
              <a:ext uri="{FF2B5EF4-FFF2-40B4-BE49-F238E27FC236}">
                <a16:creationId xmlns:a16="http://schemas.microsoft.com/office/drawing/2014/main" id="{2B75728F-4BCC-7958-50BD-6A1B5C882F41}"/>
              </a:ext>
            </a:extLst>
          </p:cNvPr>
          <p:cNvSpPr txBox="1"/>
          <p:nvPr/>
        </p:nvSpPr>
        <p:spPr>
          <a:xfrm>
            <a:off x="835865" y="1940570"/>
            <a:ext cx="2123385" cy="707886"/>
          </a:xfrm>
          <a:prstGeom prst="rect">
            <a:avLst/>
          </a:prstGeom>
          <a:noFill/>
        </p:spPr>
        <p:txBody>
          <a:bodyPr wrap="square" rtlCol="0">
            <a:spAutoFit/>
          </a:bodyPr>
          <a:lstStyle/>
          <a:p>
            <a:r>
              <a:rPr lang="en-US" sz="2000" dirty="0"/>
              <a:t>For each new Entity, user runs</a:t>
            </a:r>
          </a:p>
        </p:txBody>
      </p:sp>
      <p:sp>
        <p:nvSpPr>
          <p:cNvPr id="15" name="TextBox 14">
            <a:extLst>
              <a:ext uri="{FF2B5EF4-FFF2-40B4-BE49-F238E27FC236}">
                <a16:creationId xmlns:a16="http://schemas.microsoft.com/office/drawing/2014/main" id="{8E13C19E-B762-E11F-677B-7F25F82F37DD}"/>
              </a:ext>
            </a:extLst>
          </p:cNvPr>
          <p:cNvSpPr txBox="1"/>
          <p:nvPr/>
        </p:nvSpPr>
        <p:spPr>
          <a:xfrm>
            <a:off x="5409854" y="1912431"/>
            <a:ext cx="1325976" cy="707886"/>
          </a:xfrm>
          <a:prstGeom prst="rect">
            <a:avLst/>
          </a:prstGeom>
          <a:noFill/>
        </p:spPr>
        <p:txBody>
          <a:bodyPr wrap="square">
            <a:spAutoFit/>
          </a:bodyPr>
          <a:lstStyle/>
          <a:p>
            <a:r>
              <a:rPr lang="en-US" sz="2000" dirty="0"/>
              <a:t>generates a key pair</a:t>
            </a:r>
          </a:p>
        </p:txBody>
      </p:sp>
      <p:sp>
        <p:nvSpPr>
          <p:cNvPr id="16" name="Rectangle 15">
            <a:extLst>
              <a:ext uri="{FF2B5EF4-FFF2-40B4-BE49-F238E27FC236}">
                <a16:creationId xmlns:a16="http://schemas.microsoft.com/office/drawing/2014/main" id="{569A958D-B060-6A98-22AF-76620E7FCD69}"/>
              </a:ext>
            </a:extLst>
          </p:cNvPr>
          <p:cNvSpPr/>
          <p:nvPr/>
        </p:nvSpPr>
        <p:spPr>
          <a:xfrm>
            <a:off x="7292199" y="1422843"/>
            <a:ext cx="4039654" cy="805595"/>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6D2932"/>
                </a:solidFill>
              </a:rPr>
              <a:t>Public Key: </a:t>
            </a:r>
            <a:r>
              <a:rPr lang="en-US" sz="2000" dirty="0">
                <a:solidFill>
                  <a:srgbClr val="6D2932"/>
                </a:solidFill>
              </a:rPr>
              <a:t>Appears in JSON file as</a:t>
            </a:r>
          </a:p>
          <a:p>
            <a:r>
              <a:rPr lang="en-US" sz="2000" dirty="0">
                <a:solidFill>
                  <a:srgbClr val="6D2932"/>
                </a:solidFill>
              </a:rPr>
              <a:t>“</a:t>
            </a:r>
            <a:r>
              <a:rPr lang="en-US" sz="2000" dirty="0" err="1">
                <a:solidFill>
                  <a:srgbClr val="6D2932"/>
                </a:solidFill>
              </a:rPr>
              <a:t>swid</a:t>
            </a:r>
            <a:r>
              <a:rPr lang="en-US" sz="2000" dirty="0">
                <a:solidFill>
                  <a:srgbClr val="6D2932"/>
                </a:solidFill>
              </a:rPr>
              <a:t>”: “did:key121lafj…”</a:t>
            </a:r>
          </a:p>
        </p:txBody>
      </p:sp>
      <p:sp>
        <p:nvSpPr>
          <p:cNvPr id="17" name="Rectangle 16">
            <a:extLst>
              <a:ext uri="{FF2B5EF4-FFF2-40B4-BE49-F238E27FC236}">
                <a16:creationId xmlns:a16="http://schemas.microsoft.com/office/drawing/2014/main" id="{5052AB38-60F4-3BDD-4508-DFFA6C0FA921}"/>
              </a:ext>
            </a:extLst>
          </p:cNvPr>
          <p:cNvSpPr/>
          <p:nvPr/>
        </p:nvSpPr>
        <p:spPr>
          <a:xfrm>
            <a:off x="7292199" y="2453381"/>
            <a:ext cx="4039654" cy="805595"/>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b="1" dirty="0">
                <a:solidFill>
                  <a:srgbClr val="6D2932"/>
                </a:solidFill>
              </a:rPr>
              <a:t>Private Key: </a:t>
            </a:r>
            <a:r>
              <a:rPr lang="en-US" sz="2000" dirty="0">
                <a:solidFill>
                  <a:srgbClr val="6D2932"/>
                </a:solidFill>
              </a:rPr>
              <a:t>Stays secret </a:t>
            </a:r>
          </a:p>
          <a:p>
            <a:r>
              <a:rPr lang="en-US" sz="2000" dirty="0">
                <a:solidFill>
                  <a:srgbClr val="6D2932"/>
                </a:solidFill>
              </a:rPr>
              <a:t>(stored by user)</a:t>
            </a:r>
          </a:p>
        </p:txBody>
      </p:sp>
      <p:sp>
        <p:nvSpPr>
          <p:cNvPr id="19" name="Arrow: Right 18">
            <a:extLst>
              <a:ext uri="{FF2B5EF4-FFF2-40B4-BE49-F238E27FC236}">
                <a16:creationId xmlns:a16="http://schemas.microsoft.com/office/drawing/2014/main" id="{A4F6C512-B956-2035-26F7-7AE9A48C7854}"/>
              </a:ext>
            </a:extLst>
          </p:cNvPr>
          <p:cNvSpPr/>
          <p:nvPr/>
        </p:nvSpPr>
        <p:spPr>
          <a:xfrm>
            <a:off x="2991162" y="2075374"/>
            <a:ext cx="493124" cy="378007"/>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4F11E850-252E-B52C-D537-77DEB039B173}"/>
              </a:ext>
            </a:extLst>
          </p:cNvPr>
          <p:cNvSpPr/>
          <p:nvPr/>
        </p:nvSpPr>
        <p:spPr>
          <a:xfrm rot="16200000">
            <a:off x="6087970" y="2086658"/>
            <a:ext cx="1836133" cy="508502"/>
          </a:xfrm>
          <a:prstGeom prst="triangle">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9E7B4F87-A755-2C17-72CF-76ED0C1A6506}"/>
              </a:ext>
            </a:extLst>
          </p:cNvPr>
          <p:cNvSpPr txBox="1"/>
          <p:nvPr/>
        </p:nvSpPr>
        <p:spPr>
          <a:xfrm>
            <a:off x="835865" y="1458936"/>
            <a:ext cx="3276600" cy="400110"/>
          </a:xfrm>
          <a:prstGeom prst="rect">
            <a:avLst/>
          </a:prstGeom>
          <a:noFill/>
        </p:spPr>
        <p:txBody>
          <a:bodyPr wrap="square" rtlCol="0">
            <a:spAutoFit/>
          </a:bodyPr>
          <a:lstStyle/>
          <a:p>
            <a:r>
              <a:rPr lang="en-US" sz="2000" b="1" dirty="0">
                <a:solidFill>
                  <a:srgbClr val="561C24"/>
                </a:solidFill>
              </a:rPr>
              <a:t>A) MANUAL PROCESS</a:t>
            </a:r>
          </a:p>
        </p:txBody>
      </p:sp>
      <p:sp>
        <p:nvSpPr>
          <p:cNvPr id="24" name="TextBox 23">
            <a:extLst>
              <a:ext uri="{FF2B5EF4-FFF2-40B4-BE49-F238E27FC236}">
                <a16:creationId xmlns:a16="http://schemas.microsoft.com/office/drawing/2014/main" id="{0EA0BF29-8E98-915B-A546-EE90C60DC207}"/>
              </a:ext>
            </a:extLst>
          </p:cNvPr>
          <p:cNvSpPr txBox="1"/>
          <p:nvPr/>
        </p:nvSpPr>
        <p:spPr>
          <a:xfrm>
            <a:off x="835865" y="3755396"/>
            <a:ext cx="6664687" cy="1015663"/>
          </a:xfrm>
          <a:prstGeom prst="rect">
            <a:avLst/>
          </a:prstGeom>
          <a:noFill/>
        </p:spPr>
        <p:txBody>
          <a:bodyPr wrap="square">
            <a:spAutoFit/>
          </a:bodyPr>
          <a:lstStyle/>
          <a:p>
            <a:r>
              <a:rPr lang="en-US" sz="2000" b="1" dirty="0"/>
              <a:t>Using DID for Authentication:</a:t>
            </a:r>
          </a:p>
          <a:p>
            <a:pPr marL="342900" indent="-342900">
              <a:buFont typeface="Arial" panose="020B0604020202020204" pitchFamily="34" charset="0"/>
              <a:buChar char="•"/>
            </a:pPr>
            <a:r>
              <a:rPr lang="en-US" sz="2000" b="1" dirty="0">
                <a:solidFill>
                  <a:srgbClr val="561C24"/>
                </a:solidFill>
              </a:rPr>
              <a:t>Producers</a:t>
            </a:r>
            <a:r>
              <a:rPr lang="en-US" sz="2000" dirty="0"/>
              <a:t> sign objects with </a:t>
            </a:r>
            <a:r>
              <a:rPr lang="en-US" sz="2000" dirty="0">
                <a:solidFill>
                  <a:srgbClr val="561C24"/>
                </a:solidFill>
              </a:rPr>
              <a:t>private key</a:t>
            </a:r>
          </a:p>
          <a:p>
            <a:pPr marL="342900" indent="-342900">
              <a:buFont typeface="Arial" panose="020B0604020202020204" pitchFamily="34" charset="0"/>
              <a:buChar char="•"/>
            </a:pPr>
            <a:r>
              <a:rPr lang="en-US" sz="2000" b="1" dirty="0">
                <a:solidFill>
                  <a:srgbClr val="561C24"/>
                </a:solidFill>
              </a:rPr>
              <a:t>Consumers</a:t>
            </a:r>
            <a:r>
              <a:rPr lang="en-US" sz="2000" dirty="0"/>
              <a:t> verify their signature using the </a:t>
            </a:r>
            <a:r>
              <a:rPr lang="en-US" sz="2000" dirty="0">
                <a:solidFill>
                  <a:srgbClr val="561C24"/>
                </a:solidFill>
              </a:rPr>
              <a:t>public key</a:t>
            </a:r>
          </a:p>
        </p:txBody>
      </p:sp>
      <p:sp>
        <p:nvSpPr>
          <p:cNvPr id="3" name="Rectangle 2">
            <a:extLst>
              <a:ext uri="{FF2B5EF4-FFF2-40B4-BE49-F238E27FC236}">
                <a16:creationId xmlns:a16="http://schemas.microsoft.com/office/drawing/2014/main" id="{499CDE5F-6C81-FE5B-1085-F2E87269CB0F}"/>
              </a:ext>
            </a:extLst>
          </p:cNvPr>
          <p:cNvSpPr/>
          <p:nvPr/>
        </p:nvSpPr>
        <p:spPr>
          <a:xfrm>
            <a:off x="2751213" y="2886553"/>
            <a:ext cx="3424629" cy="355269"/>
          </a:xfrm>
          <a:prstGeom prst="rect">
            <a:avLst/>
          </a:prstGeom>
          <a:noFill/>
          <a:ln w="28575">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561C24"/>
                </a:solidFill>
              </a:rPr>
              <a:t>python CLItool.py --export-private</a:t>
            </a:r>
          </a:p>
        </p:txBody>
      </p:sp>
      <p:pic>
        <p:nvPicPr>
          <p:cNvPr id="6" name="Picture 5">
            <a:extLst>
              <a:ext uri="{FF2B5EF4-FFF2-40B4-BE49-F238E27FC236}">
                <a16:creationId xmlns:a16="http://schemas.microsoft.com/office/drawing/2014/main" id="{DFEE60B3-7AB8-987A-C18E-4D8025DF886E}"/>
              </a:ext>
            </a:extLst>
          </p:cNvPr>
          <p:cNvPicPr>
            <a:picLocks noChangeAspect="1"/>
          </p:cNvPicPr>
          <p:nvPr/>
        </p:nvPicPr>
        <p:blipFill>
          <a:blip r:embed="rId4"/>
          <a:stretch>
            <a:fillRect/>
          </a:stretch>
        </p:blipFill>
        <p:spPr>
          <a:xfrm>
            <a:off x="561728" y="5184422"/>
            <a:ext cx="11022227" cy="582638"/>
          </a:xfrm>
          <a:prstGeom prst="rect">
            <a:avLst/>
          </a:prstGeom>
        </p:spPr>
      </p:pic>
    </p:spTree>
    <p:extLst>
      <p:ext uri="{BB962C8B-B14F-4D97-AF65-F5344CB8AC3E}">
        <p14:creationId xmlns:p14="http://schemas.microsoft.com/office/powerpoint/2010/main" val="21685921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47FB05-179D-82C1-92A9-492C3A01D519}"/>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DF861D7-8F71-2006-417A-F25562382D01}"/>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45FD12AE-6AC2-7CAB-66C6-B1751021FCB1}"/>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23</a:t>
            </a:fld>
            <a:endParaRPr lang="en-US" sz="2400" b="1" dirty="0">
              <a:solidFill>
                <a:schemeClr val="bg1"/>
              </a:solidFill>
            </a:endParaRPr>
          </a:p>
        </p:txBody>
      </p:sp>
      <p:sp>
        <p:nvSpPr>
          <p:cNvPr id="8" name="Title 1">
            <a:extLst>
              <a:ext uri="{FF2B5EF4-FFF2-40B4-BE49-F238E27FC236}">
                <a16:creationId xmlns:a16="http://schemas.microsoft.com/office/drawing/2014/main" id="{8D5A099F-98D8-F8C9-D233-FC7150FE43AF}"/>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err="1">
                <a:solidFill>
                  <a:srgbClr val="561C24"/>
                </a:solidFill>
                <a:cs typeface="Helvetica" panose="020B0604020202020204" pitchFamily="34" charset="0"/>
              </a:rPr>
              <a:t>DID:key</a:t>
            </a:r>
            <a:r>
              <a:rPr lang="en-US" sz="4000" b="1" dirty="0">
                <a:solidFill>
                  <a:srgbClr val="561C24"/>
                </a:solidFill>
                <a:cs typeface="Helvetica" panose="020B0604020202020204" pitchFamily="34" charset="0"/>
              </a:rPr>
              <a:t> Uniqueness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A4715B3-40EF-F2A8-00E9-C322CAF54089}"/>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542CAE5-7B33-04AE-2636-7FB32D78100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2" name="TextBox 21">
            <a:extLst>
              <a:ext uri="{FF2B5EF4-FFF2-40B4-BE49-F238E27FC236}">
                <a16:creationId xmlns:a16="http://schemas.microsoft.com/office/drawing/2014/main" id="{39EC7547-8799-4F4C-0A9B-1A66E0DC68CE}"/>
              </a:ext>
            </a:extLst>
          </p:cNvPr>
          <p:cNvSpPr txBox="1"/>
          <p:nvPr/>
        </p:nvSpPr>
        <p:spPr>
          <a:xfrm>
            <a:off x="837302" y="1174869"/>
            <a:ext cx="10515600" cy="461665"/>
          </a:xfrm>
          <a:prstGeom prst="rect">
            <a:avLst/>
          </a:prstGeom>
          <a:noFill/>
        </p:spPr>
        <p:txBody>
          <a:bodyPr wrap="square" rtlCol="0">
            <a:spAutoFit/>
          </a:bodyPr>
          <a:lstStyle/>
          <a:p>
            <a:r>
              <a:rPr lang="en-US" sz="2400" b="1" dirty="0"/>
              <a:t>It is extremely unlikely for two objects to receive the same </a:t>
            </a:r>
            <a:r>
              <a:rPr lang="en-US" sz="2400" b="1" dirty="0" err="1"/>
              <a:t>DID:key</a:t>
            </a:r>
            <a:endParaRPr lang="en-US" sz="2400" b="1" dirty="0"/>
          </a:p>
        </p:txBody>
      </p:sp>
      <p:sp>
        <p:nvSpPr>
          <p:cNvPr id="24" name="TextBox 23">
            <a:extLst>
              <a:ext uri="{FF2B5EF4-FFF2-40B4-BE49-F238E27FC236}">
                <a16:creationId xmlns:a16="http://schemas.microsoft.com/office/drawing/2014/main" id="{02603A75-9B00-DAB7-4CEC-F829E5C3D6BB}"/>
              </a:ext>
            </a:extLst>
          </p:cNvPr>
          <p:cNvSpPr txBox="1"/>
          <p:nvPr/>
        </p:nvSpPr>
        <p:spPr>
          <a:xfrm>
            <a:off x="840536" y="1748401"/>
            <a:ext cx="10510928" cy="4031873"/>
          </a:xfrm>
          <a:prstGeom prst="rect">
            <a:avLst/>
          </a:prstGeom>
          <a:noFill/>
        </p:spPr>
        <p:txBody>
          <a:bodyPr wrap="square">
            <a:spAutoFit/>
          </a:bodyPr>
          <a:lstStyle/>
          <a:p>
            <a:r>
              <a:rPr lang="en-US" sz="2400" b="1" dirty="0">
                <a:solidFill>
                  <a:srgbClr val="561C24"/>
                </a:solidFill>
              </a:rPr>
              <a:t>1. Cryptographic Randomness in Key Generation</a:t>
            </a:r>
          </a:p>
          <a:p>
            <a:pPr marL="800100" lvl="1" indent="-342900">
              <a:buFont typeface="Arial" panose="020B0604020202020204" pitchFamily="34" charset="0"/>
              <a:buChar char="•"/>
            </a:pPr>
            <a:r>
              <a:rPr lang="en-US" sz="2200" dirty="0" err="1"/>
              <a:t>CLItool</a:t>
            </a:r>
            <a:r>
              <a:rPr lang="en-US" sz="2200" dirty="0"/>
              <a:t> utilizes a secure random number generator (CSPRNG) to create the private key. </a:t>
            </a:r>
            <a:r>
              <a:rPr lang="en-US" sz="2200" kern="100" dirty="0">
                <a:effectLst/>
                <a:latin typeface="Aptos" panose="020B0004020202020204" pitchFamily="34" charset="0"/>
                <a:ea typeface="Aptos" panose="020B0004020202020204" pitchFamily="34" charset="0"/>
                <a:cs typeface="Times New Roman" panose="02020603050405020304" pitchFamily="18" charset="0"/>
              </a:rPr>
              <a:t>The Ed25519 algorithm operates on a </a:t>
            </a:r>
            <a:r>
              <a:rPr lang="en-US" sz="2200" b="1" kern="100" dirty="0">
                <a:effectLst/>
                <a:latin typeface="Aptos" panose="020B0004020202020204" pitchFamily="34" charset="0"/>
                <a:ea typeface="Aptos" panose="020B0004020202020204" pitchFamily="34" charset="0"/>
                <a:cs typeface="Times New Roman" panose="02020603050405020304" pitchFamily="18" charset="0"/>
              </a:rPr>
              <a:t>256-bit key space</a:t>
            </a:r>
            <a:r>
              <a:rPr lang="en-US" sz="2200" kern="100" dirty="0">
                <a:effectLst/>
                <a:latin typeface="Aptos" panose="020B0004020202020204" pitchFamily="34" charset="0"/>
                <a:ea typeface="Aptos" panose="020B0004020202020204" pitchFamily="34" charset="0"/>
                <a:cs typeface="Times New Roman" panose="02020603050405020304" pitchFamily="18" charset="0"/>
              </a:rPr>
              <a:t>, which means there are </a:t>
            </a:r>
            <a:r>
              <a:rPr lang="en-US" sz="2200" b="1" kern="100" dirty="0">
                <a:effectLst/>
                <a:latin typeface="Aptos" panose="020B0004020202020204" pitchFamily="34" charset="0"/>
                <a:ea typeface="Aptos" panose="020B0004020202020204" pitchFamily="34" charset="0"/>
                <a:cs typeface="Times New Roman" panose="02020603050405020304" pitchFamily="18" charset="0"/>
              </a:rPr>
              <a:t>22562^{256} (about 107710^{77}) possible </a:t>
            </a:r>
            <a:r>
              <a:rPr lang="en-US" sz="2200" kern="100" dirty="0">
                <a:effectLst/>
                <a:latin typeface="Aptos" panose="020B0004020202020204" pitchFamily="34" charset="0"/>
                <a:ea typeface="Aptos" panose="020B0004020202020204" pitchFamily="34" charset="0"/>
                <a:cs typeface="Times New Roman" panose="02020603050405020304" pitchFamily="18" charset="0"/>
              </a:rPr>
              <a:t>keys, </a:t>
            </a:r>
            <a:r>
              <a:rPr lang="en-US" sz="2200" kern="100" dirty="0">
                <a:latin typeface="Aptos" panose="020B0004020202020204" pitchFamily="34" charset="0"/>
                <a:ea typeface="Aptos" panose="020B0004020202020204" pitchFamily="34" charset="0"/>
                <a:cs typeface="Times New Roman" panose="02020603050405020304" pitchFamily="18" charset="0"/>
              </a:rPr>
              <a:t>which means that the </a:t>
            </a:r>
            <a:r>
              <a:rPr lang="en-US" sz="2200" b="1" kern="100" dirty="0">
                <a:latin typeface="Aptos" panose="020B0004020202020204" pitchFamily="34" charset="0"/>
                <a:ea typeface="Aptos" panose="020B0004020202020204" pitchFamily="34" charset="0"/>
                <a:cs typeface="Times New Roman" panose="02020603050405020304" pitchFamily="18" charset="0"/>
              </a:rPr>
              <a:t>probability of collision is ~0 </a:t>
            </a:r>
            <a:r>
              <a:rPr lang="en-US" sz="2200" kern="100" dirty="0">
                <a:latin typeface="Aptos" panose="020B0004020202020204" pitchFamily="34" charset="0"/>
                <a:ea typeface="Aptos" panose="020B0004020202020204" pitchFamily="34" charset="0"/>
                <a:cs typeface="Times New Roman" panose="02020603050405020304" pitchFamily="18" charset="0"/>
              </a:rPr>
              <a:t>even if billions of keys generated.</a:t>
            </a:r>
          </a:p>
          <a:p>
            <a:r>
              <a:rPr lang="en-US" sz="2400" b="1" kern="100" dirty="0">
                <a:solidFill>
                  <a:srgbClr val="561C24"/>
                </a:solidFill>
                <a:effectLst/>
                <a:latin typeface="Aptos" panose="020B0004020202020204" pitchFamily="34" charset="0"/>
                <a:ea typeface="Aptos" panose="020B0004020202020204" pitchFamily="34" charset="0"/>
                <a:cs typeface="Times New Roman" panose="02020603050405020304" pitchFamily="18" charset="0"/>
              </a:rPr>
              <a:t>2. Deterministic Public Key Derivation</a:t>
            </a:r>
          </a:p>
          <a:p>
            <a:pPr marL="800100" lvl="1" indent="-342900">
              <a:buFont typeface="Arial" panose="020B0604020202020204" pitchFamily="34" charset="0"/>
              <a:buChar char="•"/>
            </a:pPr>
            <a:r>
              <a:rPr lang="en-US" sz="2200" dirty="0"/>
              <a:t>The public key is derived deterministically using the Ed25519 algorithm (same private key will always result in the same public key)</a:t>
            </a:r>
            <a:r>
              <a:rPr lang="en-US" sz="2200" kern="100" dirty="0">
                <a:solidFill>
                  <a:srgbClr val="561C24"/>
                </a:solidFill>
                <a:latin typeface="Aptos" panose="020B0004020202020204" pitchFamily="34" charset="0"/>
                <a:cs typeface="Times New Roman" panose="02020603050405020304" pitchFamily="18" charset="0"/>
              </a:rPr>
              <a:t>.</a:t>
            </a:r>
          </a:p>
          <a:p>
            <a:r>
              <a:rPr lang="en-US" sz="2400" b="1" kern="100" dirty="0">
                <a:solidFill>
                  <a:srgbClr val="561C24"/>
                </a:solidFill>
                <a:latin typeface="Aptos" panose="020B0004020202020204" pitchFamily="34" charset="0"/>
                <a:cs typeface="Times New Roman" panose="02020603050405020304" pitchFamily="18" charset="0"/>
              </a:rPr>
              <a:t>3. </a:t>
            </a:r>
            <a:r>
              <a:rPr lang="en-US" sz="2400" b="1" kern="100" dirty="0" err="1">
                <a:solidFill>
                  <a:srgbClr val="561C24"/>
                </a:solidFill>
                <a:latin typeface="Aptos" panose="020B0004020202020204" pitchFamily="34" charset="0"/>
                <a:cs typeface="Times New Roman" panose="02020603050405020304" pitchFamily="18" charset="0"/>
              </a:rPr>
              <a:t>Multicodec</a:t>
            </a:r>
            <a:r>
              <a:rPr lang="en-US" sz="2400" b="1" kern="100" dirty="0">
                <a:solidFill>
                  <a:srgbClr val="561C24"/>
                </a:solidFill>
                <a:latin typeface="Aptos" panose="020B0004020202020204" pitchFamily="34" charset="0"/>
                <a:cs typeface="Times New Roman" panose="02020603050405020304" pitchFamily="18" charset="0"/>
              </a:rPr>
              <a:t> and Base58 Encoding</a:t>
            </a:r>
          </a:p>
          <a:p>
            <a:pPr marL="800100" lvl="1" indent="-342900">
              <a:buFont typeface="Arial" panose="020B0604020202020204" pitchFamily="34" charset="0"/>
              <a:buChar char="•"/>
            </a:pPr>
            <a:r>
              <a:rPr lang="en-US" sz="2200" kern="100" dirty="0">
                <a:latin typeface="Aptos" panose="020B0004020202020204" pitchFamily="34" charset="0"/>
                <a:cs typeface="Times New Roman" panose="02020603050405020304" pitchFamily="18" charset="0"/>
              </a:rPr>
              <a:t>The public key is combined with a unique </a:t>
            </a:r>
            <a:r>
              <a:rPr lang="en-US" sz="2200" kern="100" dirty="0" err="1">
                <a:latin typeface="Aptos" panose="020B0004020202020204" pitchFamily="34" charset="0"/>
                <a:cs typeface="Times New Roman" panose="02020603050405020304" pitchFamily="18" charset="0"/>
              </a:rPr>
              <a:t>multicodec</a:t>
            </a:r>
            <a:r>
              <a:rPr lang="en-US" sz="2200" kern="100" dirty="0">
                <a:latin typeface="Aptos" panose="020B0004020202020204" pitchFamily="34" charset="0"/>
                <a:cs typeface="Times New Roman" panose="02020603050405020304" pitchFamily="18" charset="0"/>
              </a:rPr>
              <a:t> prefix (b'\</a:t>
            </a:r>
            <a:r>
              <a:rPr lang="en-US" sz="2200" kern="100" dirty="0" err="1">
                <a:latin typeface="Aptos" panose="020B0004020202020204" pitchFamily="34" charset="0"/>
                <a:cs typeface="Times New Roman" panose="02020603050405020304" pitchFamily="18" charset="0"/>
              </a:rPr>
              <a:t>xed</a:t>
            </a:r>
            <a:r>
              <a:rPr lang="en-US" sz="2200" kern="100" dirty="0">
                <a:latin typeface="Aptos" panose="020B0004020202020204" pitchFamily="34" charset="0"/>
                <a:cs typeface="Times New Roman" panose="02020603050405020304" pitchFamily="18" charset="0"/>
              </a:rPr>
              <a:t>\x01' for Ed25519) and encoded in Base58 (</a:t>
            </a:r>
            <a:r>
              <a:rPr lang="en-US" sz="2200" kern="100" dirty="0" err="1">
                <a:latin typeface="Aptos" panose="020B0004020202020204" pitchFamily="34" charset="0"/>
                <a:cs typeface="Times New Roman" panose="02020603050405020304" pitchFamily="18" charset="0"/>
              </a:rPr>
              <a:t>DID:key</a:t>
            </a:r>
            <a:r>
              <a:rPr lang="en-US" sz="2200" kern="100" dirty="0">
                <a:latin typeface="Aptos" panose="020B0004020202020204" pitchFamily="34" charset="0"/>
                <a:cs typeface="Times New Roman" panose="02020603050405020304" pitchFamily="18" charset="0"/>
              </a:rPr>
              <a:t> format is consistent).</a:t>
            </a:r>
          </a:p>
        </p:txBody>
      </p:sp>
    </p:spTree>
    <p:extLst>
      <p:ext uri="{BB962C8B-B14F-4D97-AF65-F5344CB8AC3E}">
        <p14:creationId xmlns:p14="http://schemas.microsoft.com/office/powerpoint/2010/main" val="42773353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70A2-126E-9CD3-082A-3C8C476269B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0DFF0EF9-C9E7-5864-5A50-FF6262C2316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0DA4A08-66CC-7395-FA2A-9F36E81D66F7}"/>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24</a:t>
            </a:fld>
            <a:endParaRPr lang="en-US" sz="2400" b="1" dirty="0">
              <a:solidFill>
                <a:schemeClr val="bg1"/>
              </a:solidFill>
            </a:endParaRPr>
          </a:p>
        </p:txBody>
      </p:sp>
      <p:sp>
        <p:nvSpPr>
          <p:cNvPr id="8" name="Title 1">
            <a:extLst>
              <a:ext uri="{FF2B5EF4-FFF2-40B4-BE49-F238E27FC236}">
                <a16:creationId xmlns:a16="http://schemas.microsoft.com/office/drawing/2014/main" id="{DD6B6E24-77FF-8EA8-64C4-A1FA336FD636}"/>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Q: Storage or No Storage?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28983D0E-9BB8-5B3A-9026-A4DCA5502F11}"/>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00A4447-F369-816B-158B-0602CC871B2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2" name="TextBox 21">
            <a:extLst>
              <a:ext uri="{FF2B5EF4-FFF2-40B4-BE49-F238E27FC236}">
                <a16:creationId xmlns:a16="http://schemas.microsoft.com/office/drawing/2014/main" id="{94BD53F4-9F85-AAF1-CCE3-C44255314067}"/>
              </a:ext>
            </a:extLst>
          </p:cNvPr>
          <p:cNvSpPr txBox="1"/>
          <p:nvPr/>
        </p:nvSpPr>
        <p:spPr>
          <a:xfrm>
            <a:off x="838201" y="1611851"/>
            <a:ext cx="10515599" cy="3046988"/>
          </a:xfrm>
          <a:prstGeom prst="rect">
            <a:avLst/>
          </a:prstGeom>
          <a:noFill/>
        </p:spPr>
        <p:txBody>
          <a:bodyPr wrap="square" rtlCol="0">
            <a:spAutoFit/>
          </a:bodyPr>
          <a:lstStyle/>
          <a:p>
            <a:pPr marL="457200" indent="-457200">
              <a:buAutoNum type="arabicParenR"/>
            </a:pPr>
            <a:r>
              <a:rPr lang="en-US" sz="2400" b="1" dirty="0">
                <a:solidFill>
                  <a:srgbClr val="561C24"/>
                </a:solidFill>
              </a:rPr>
              <a:t>Minimalist Approach (No Storage): </a:t>
            </a:r>
            <a:r>
              <a:rPr lang="en-US" sz="2400" dirty="0"/>
              <a:t>rely purely on cryptographic verification when objects are consumed</a:t>
            </a:r>
          </a:p>
          <a:p>
            <a:pPr marL="457200" indent="-457200">
              <a:buFontTx/>
              <a:buAutoNum type="arabicParenR"/>
            </a:pPr>
            <a:r>
              <a:rPr lang="en-US" sz="2400" b="1" dirty="0">
                <a:solidFill>
                  <a:srgbClr val="561C24"/>
                </a:solidFill>
              </a:rPr>
              <a:t>Enhanced Functionality with Storage: </a:t>
            </a:r>
            <a:r>
              <a:rPr lang="en-US" sz="2400" dirty="0"/>
              <a:t>use database or ledger to map each </a:t>
            </a:r>
            <a:r>
              <a:rPr lang="en-US" sz="2400" dirty="0" err="1"/>
              <a:t>DID:key</a:t>
            </a:r>
            <a:r>
              <a:rPr lang="en-US" sz="2400" dirty="0"/>
              <a:t> to additional metadata (e.g. domain authority, creator, roles, permissions…)</a:t>
            </a:r>
          </a:p>
          <a:p>
            <a:r>
              <a:rPr lang="en-US" sz="2400" b="1" dirty="0">
                <a:solidFill>
                  <a:srgbClr val="561C24"/>
                </a:solidFill>
              </a:rPr>
              <a:t>	a) Using a JSON file </a:t>
            </a:r>
            <a:r>
              <a:rPr lang="en-US" sz="2400" dirty="0">
                <a:solidFill>
                  <a:srgbClr val="561C24"/>
                </a:solidFill>
              </a:rPr>
              <a:t>(ex: </a:t>
            </a:r>
            <a:r>
              <a:rPr lang="en-US" sz="2400" dirty="0" err="1">
                <a:solidFill>
                  <a:srgbClr val="561C24"/>
                </a:solidFill>
              </a:rPr>
              <a:t>did_registry.json</a:t>
            </a:r>
            <a:r>
              <a:rPr lang="en-US" sz="2400" dirty="0">
                <a:solidFill>
                  <a:srgbClr val="561C24"/>
                </a:solidFill>
              </a:rPr>
              <a:t>)</a:t>
            </a:r>
          </a:p>
          <a:p>
            <a:r>
              <a:rPr lang="en-US" sz="2400" b="1" dirty="0">
                <a:solidFill>
                  <a:srgbClr val="561C24"/>
                </a:solidFill>
              </a:rPr>
              <a:t>	b) Using a Database </a:t>
            </a:r>
            <a:r>
              <a:rPr lang="en-US" sz="2400" dirty="0">
                <a:solidFill>
                  <a:srgbClr val="561C24"/>
                </a:solidFill>
              </a:rPr>
              <a:t>(more scalable) </a:t>
            </a:r>
          </a:p>
          <a:p>
            <a:r>
              <a:rPr lang="en-US" sz="2400" b="1" dirty="0">
                <a:solidFill>
                  <a:srgbClr val="561C24"/>
                </a:solidFill>
              </a:rPr>
              <a:t>	c) Using a Web API for DID registry </a:t>
            </a:r>
            <a:r>
              <a:rPr lang="en-US" sz="2400" dirty="0">
                <a:solidFill>
                  <a:srgbClr val="561C24"/>
                </a:solidFill>
              </a:rPr>
              <a:t>(simple REST API – using </a:t>
            </a:r>
            <a:r>
              <a:rPr lang="en-US" sz="2400" dirty="0" err="1">
                <a:solidFill>
                  <a:srgbClr val="561C24"/>
                </a:solidFill>
              </a:rPr>
              <a:t>FastAPI</a:t>
            </a:r>
            <a:r>
              <a:rPr lang="en-US" sz="2400" dirty="0">
                <a:solidFill>
                  <a:srgbClr val="561C24"/>
                </a:solidFill>
              </a:rPr>
              <a:t>)</a:t>
            </a:r>
            <a:endParaRPr lang="en-US" sz="2400" b="1" dirty="0">
              <a:solidFill>
                <a:srgbClr val="561C24"/>
              </a:solidFill>
            </a:endParaRPr>
          </a:p>
        </p:txBody>
      </p:sp>
    </p:spTree>
    <p:extLst>
      <p:ext uri="{BB962C8B-B14F-4D97-AF65-F5344CB8AC3E}">
        <p14:creationId xmlns:p14="http://schemas.microsoft.com/office/powerpoint/2010/main" val="32271828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0A6B6E-0FC4-8524-0537-916FA7C149C1}"/>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0E6351F5-4982-8ACF-B30B-C1245506DA0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6B2D178C-3F69-0829-DB75-B01CB3D364D8}"/>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25</a:t>
            </a:fld>
            <a:endParaRPr lang="en-US" sz="2400" b="1" dirty="0">
              <a:solidFill>
                <a:schemeClr val="bg1"/>
              </a:solidFill>
            </a:endParaRPr>
          </a:p>
        </p:txBody>
      </p:sp>
      <p:sp>
        <p:nvSpPr>
          <p:cNvPr id="8" name="Title 1">
            <a:extLst>
              <a:ext uri="{FF2B5EF4-FFF2-40B4-BE49-F238E27FC236}">
                <a16:creationId xmlns:a16="http://schemas.microsoft.com/office/drawing/2014/main" id="{1B3E05FC-BCDF-C997-2B33-7A6CD3F5E0F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Objective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FD19FDD1-DE6E-CA14-2A46-C94C6C12B5C2}"/>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64A3C7B6-13AA-B6B1-038D-3FBE7D92BCA2}"/>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908727C7-237E-906D-BD56-4F46FB12649E}"/>
              </a:ext>
            </a:extLst>
          </p:cNvPr>
          <p:cNvSpPr txBox="1"/>
          <p:nvPr/>
        </p:nvSpPr>
        <p:spPr>
          <a:xfrm>
            <a:off x="835865" y="1376491"/>
            <a:ext cx="10673287" cy="830997"/>
          </a:xfrm>
          <a:prstGeom prst="rect">
            <a:avLst/>
          </a:prstGeom>
          <a:noFill/>
        </p:spPr>
        <p:txBody>
          <a:bodyPr wrap="square">
            <a:spAutoFit/>
          </a:bodyPr>
          <a:lstStyle/>
          <a:p>
            <a:r>
              <a:rPr lang="en-US" sz="2400" dirty="0"/>
              <a:t>Show that Spatial Web based DT interoperability can support many types of services &amp; access different types of data.</a:t>
            </a:r>
          </a:p>
        </p:txBody>
      </p:sp>
      <p:sp>
        <p:nvSpPr>
          <p:cNvPr id="3" name="TextBox 2">
            <a:extLst>
              <a:ext uri="{FF2B5EF4-FFF2-40B4-BE49-F238E27FC236}">
                <a16:creationId xmlns:a16="http://schemas.microsoft.com/office/drawing/2014/main" id="{6087448F-6971-6D09-8050-81D4E7DED445}"/>
              </a:ext>
            </a:extLst>
          </p:cNvPr>
          <p:cNvSpPr txBox="1"/>
          <p:nvPr/>
        </p:nvSpPr>
        <p:spPr>
          <a:xfrm>
            <a:off x="8745886" y="2014669"/>
            <a:ext cx="2658762" cy="923330"/>
          </a:xfrm>
          <a:prstGeom prst="rect">
            <a:avLst/>
          </a:prstGeom>
          <a:noFill/>
        </p:spPr>
        <p:txBody>
          <a:bodyPr wrap="square">
            <a:spAutoFit/>
          </a:bodyPr>
          <a:lstStyle/>
          <a:p>
            <a:r>
              <a:rPr lang="en-US" b="1" dirty="0"/>
              <a:t>Global Imagery Browse Services (GIBS) APIs  -</a:t>
            </a:r>
          </a:p>
          <a:p>
            <a:r>
              <a:rPr lang="en-US" dirty="0"/>
              <a:t>Global satellite imagery</a:t>
            </a:r>
          </a:p>
        </p:txBody>
      </p:sp>
      <p:pic>
        <p:nvPicPr>
          <p:cNvPr id="5" name="Graphic 4" descr="Robot outline">
            <a:extLst>
              <a:ext uri="{FF2B5EF4-FFF2-40B4-BE49-F238E27FC236}">
                <a16:creationId xmlns:a16="http://schemas.microsoft.com/office/drawing/2014/main" id="{E022C72C-035A-0862-BE67-E6394CC4610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19338" y="3356341"/>
            <a:ext cx="914400" cy="914400"/>
          </a:xfrm>
          <a:prstGeom prst="rect">
            <a:avLst/>
          </a:prstGeom>
        </p:spPr>
      </p:pic>
      <p:sp>
        <p:nvSpPr>
          <p:cNvPr id="6" name="TextBox 5">
            <a:extLst>
              <a:ext uri="{FF2B5EF4-FFF2-40B4-BE49-F238E27FC236}">
                <a16:creationId xmlns:a16="http://schemas.microsoft.com/office/drawing/2014/main" id="{A3B0E877-95F0-F243-DC9B-C1BBE5DD752B}"/>
              </a:ext>
            </a:extLst>
          </p:cNvPr>
          <p:cNvSpPr txBox="1"/>
          <p:nvPr/>
        </p:nvSpPr>
        <p:spPr>
          <a:xfrm>
            <a:off x="1619338" y="4224935"/>
            <a:ext cx="1021369" cy="523220"/>
          </a:xfrm>
          <a:prstGeom prst="rect">
            <a:avLst/>
          </a:prstGeom>
          <a:noFill/>
        </p:spPr>
        <p:txBody>
          <a:bodyPr wrap="square" rtlCol="0">
            <a:spAutoFit/>
          </a:bodyPr>
          <a:lstStyle/>
          <a:p>
            <a:pPr algn="ctr"/>
            <a:r>
              <a:rPr lang="en-US" sz="1400" b="1" dirty="0">
                <a:solidFill>
                  <a:srgbClr val="561C24"/>
                </a:solidFill>
                <a:latin typeface="Aptos Narrow" panose="020B0004020202020204" pitchFamily="34" charset="0"/>
                <a:cs typeface="Aharoni" panose="020F0502020204030204" pitchFamily="2" charset="-79"/>
              </a:rPr>
              <a:t>DIGITAL TWIN</a:t>
            </a:r>
          </a:p>
        </p:txBody>
      </p:sp>
      <p:pic>
        <p:nvPicPr>
          <p:cNvPr id="10" name="Graphic 9" descr="Cloud with solid fill">
            <a:extLst>
              <a:ext uri="{FF2B5EF4-FFF2-40B4-BE49-F238E27FC236}">
                <a16:creationId xmlns:a16="http://schemas.microsoft.com/office/drawing/2014/main" id="{7C37990C-2377-8E9F-5666-F21ABB29CFC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27957" y="3159992"/>
            <a:ext cx="1308483" cy="1308483"/>
          </a:xfrm>
          <a:prstGeom prst="rect">
            <a:avLst/>
          </a:prstGeom>
        </p:spPr>
      </p:pic>
      <p:pic>
        <p:nvPicPr>
          <p:cNvPr id="11" name="Graphic 10" descr="Server with solid fill">
            <a:extLst>
              <a:ext uri="{FF2B5EF4-FFF2-40B4-BE49-F238E27FC236}">
                <a16:creationId xmlns:a16="http://schemas.microsoft.com/office/drawing/2014/main" id="{C1A3B3BA-7F4D-3B43-097E-93E1BFCB9CF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050798" y="3669548"/>
            <a:ext cx="439823" cy="439823"/>
          </a:xfrm>
          <a:prstGeom prst="rect">
            <a:avLst/>
          </a:prstGeom>
        </p:spPr>
      </p:pic>
      <p:sp>
        <p:nvSpPr>
          <p:cNvPr id="13" name="TextBox 12">
            <a:extLst>
              <a:ext uri="{FF2B5EF4-FFF2-40B4-BE49-F238E27FC236}">
                <a16:creationId xmlns:a16="http://schemas.microsoft.com/office/drawing/2014/main" id="{8720A0AF-EA6A-86BA-708F-83686FD0B082}"/>
              </a:ext>
            </a:extLst>
          </p:cNvPr>
          <p:cNvSpPr txBox="1"/>
          <p:nvPr/>
        </p:nvSpPr>
        <p:spPr>
          <a:xfrm>
            <a:off x="6823738" y="4186361"/>
            <a:ext cx="916920" cy="307777"/>
          </a:xfrm>
          <a:prstGeom prst="rect">
            <a:avLst/>
          </a:prstGeom>
          <a:noFill/>
        </p:spPr>
        <p:txBody>
          <a:bodyPr wrap="square" rtlCol="0">
            <a:spAutoFit/>
          </a:bodyPr>
          <a:lstStyle/>
          <a:p>
            <a:pPr algn="ctr"/>
            <a:r>
              <a:rPr lang="en-US" sz="1400" b="1" dirty="0">
                <a:solidFill>
                  <a:srgbClr val="561C24"/>
                </a:solidFill>
                <a:latin typeface="Aptos Narrow" panose="020B0004020202020204" pitchFamily="34" charset="0"/>
                <a:cs typeface="Aharoni" panose="020F0502020204030204" pitchFamily="2" charset="-79"/>
              </a:rPr>
              <a:t>DATA</a:t>
            </a:r>
          </a:p>
        </p:txBody>
      </p:sp>
      <p:sp>
        <p:nvSpPr>
          <p:cNvPr id="18" name="Arrow: Curved Down 17">
            <a:extLst>
              <a:ext uri="{FF2B5EF4-FFF2-40B4-BE49-F238E27FC236}">
                <a16:creationId xmlns:a16="http://schemas.microsoft.com/office/drawing/2014/main" id="{4EE914ED-30A0-A47B-2425-CA51DC23B0D1}"/>
              </a:ext>
            </a:extLst>
          </p:cNvPr>
          <p:cNvSpPr/>
          <p:nvPr/>
        </p:nvSpPr>
        <p:spPr>
          <a:xfrm>
            <a:off x="2116733" y="2644643"/>
            <a:ext cx="5239265" cy="683850"/>
          </a:xfrm>
          <a:prstGeom prst="curvedDownArrow">
            <a:avLst/>
          </a:prstGeom>
          <a:solidFill>
            <a:srgbClr val="6D2932"/>
          </a:solidFill>
          <a:ln w="190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1025" name="Picture 1" descr="This rectangular image shows the location of satellite-based fire detection targets overlaid on visible imagery of the Los Angeles area landscape. In the center of the image over Pacific Palisades, CA, are nearly 30 pink, light purple, and purple squares showing the location of suspected fires.">
            <a:extLst>
              <a:ext uri="{FF2B5EF4-FFF2-40B4-BE49-F238E27FC236}">
                <a16:creationId xmlns:a16="http://schemas.microsoft.com/office/drawing/2014/main" id="{3D3B8F81-AE36-47C4-2EE8-579D98A2A29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745886" y="3011180"/>
            <a:ext cx="2658762" cy="1706619"/>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2">
            <a:extLst>
              <a:ext uri="{FF2B5EF4-FFF2-40B4-BE49-F238E27FC236}">
                <a16:creationId xmlns:a16="http://schemas.microsoft.com/office/drawing/2014/main" id="{77109DF1-38A0-D5E4-A713-0921C9DF7B6F}"/>
              </a:ext>
            </a:extLst>
          </p:cNvPr>
          <p:cNvSpPr>
            <a:spLocks noChangeArrowheads="1"/>
          </p:cNvSpPr>
          <p:nvPr/>
        </p:nvSpPr>
        <p:spPr bwMode="auto">
          <a:xfrm>
            <a:off x="8693380" y="4828667"/>
            <a:ext cx="2763773" cy="83099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2E2E32"/>
                </a:solidFill>
                <a:effectLst/>
                <a:latin typeface="Public Sans"/>
              </a:rPr>
              <a:t>This image shows the first satellite-based fire detections in Pacific Palisades, CA, as they appeared on the FIRMS US/Canada map on Jan. 7, 2025. Credit: NASA FIRMS.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TextBox 19">
            <a:extLst>
              <a:ext uri="{FF2B5EF4-FFF2-40B4-BE49-F238E27FC236}">
                <a16:creationId xmlns:a16="http://schemas.microsoft.com/office/drawing/2014/main" id="{234D9AEB-B0E5-3234-0C62-D61F33E18898}"/>
              </a:ext>
            </a:extLst>
          </p:cNvPr>
          <p:cNvSpPr txBox="1"/>
          <p:nvPr/>
        </p:nvSpPr>
        <p:spPr>
          <a:xfrm>
            <a:off x="3376635" y="2802541"/>
            <a:ext cx="2658762" cy="646331"/>
          </a:xfrm>
          <a:prstGeom prst="rect">
            <a:avLst/>
          </a:prstGeom>
          <a:noFill/>
        </p:spPr>
        <p:txBody>
          <a:bodyPr wrap="square">
            <a:spAutoFit/>
          </a:bodyPr>
          <a:lstStyle/>
          <a:p>
            <a:pPr algn="ctr"/>
            <a:r>
              <a:rPr lang="en-US" b="1" dirty="0">
                <a:solidFill>
                  <a:srgbClr val="561C24"/>
                </a:solidFill>
              </a:rPr>
              <a:t>Access using IEEE Spatial Web Protocol</a:t>
            </a:r>
          </a:p>
        </p:txBody>
      </p:sp>
      <p:sp>
        <p:nvSpPr>
          <p:cNvPr id="21" name="Isosceles Triangle 20">
            <a:extLst>
              <a:ext uri="{FF2B5EF4-FFF2-40B4-BE49-F238E27FC236}">
                <a16:creationId xmlns:a16="http://schemas.microsoft.com/office/drawing/2014/main" id="{4E87C7ED-2DEC-7844-D68B-209A3C8F80FF}"/>
              </a:ext>
            </a:extLst>
          </p:cNvPr>
          <p:cNvSpPr/>
          <p:nvPr/>
        </p:nvSpPr>
        <p:spPr>
          <a:xfrm rot="16200000">
            <a:off x="6466161" y="3582916"/>
            <a:ext cx="3644995" cy="508502"/>
          </a:xfrm>
          <a:prstGeom prst="triangle">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5B6AA51-ACE6-2B38-E02D-9E2DED626869}"/>
              </a:ext>
            </a:extLst>
          </p:cNvPr>
          <p:cNvSpPr txBox="1"/>
          <p:nvPr/>
        </p:nvSpPr>
        <p:spPr>
          <a:xfrm>
            <a:off x="1033574" y="5001202"/>
            <a:ext cx="5391940" cy="707886"/>
          </a:xfrm>
          <a:prstGeom prst="rect">
            <a:avLst/>
          </a:prstGeom>
          <a:solidFill>
            <a:srgbClr val="E8D8C4"/>
          </a:solidFill>
        </p:spPr>
        <p:txBody>
          <a:bodyPr wrap="square">
            <a:spAutoFit/>
          </a:bodyPr>
          <a:lstStyle/>
          <a:p>
            <a:pPr marL="342900" indent="-342900">
              <a:buFont typeface="Arial" panose="020B0604020202020204" pitchFamily="34" charset="0"/>
              <a:buChar char="•"/>
            </a:pPr>
            <a:r>
              <a:rPr lang="en-US" sz="2000" dirty="0"/>
              <a:t>How to incorporate the </a:t>
            </a:r>
            <a:r>
              <a:rPr lang="en-US" sz="2000" b="1" dirty="0">
                <a:solidFill>
                  <a:srgbClr val="561C24"/>
                </a:solidFill>
              </a:rPr>
              <a:t>WMTS Schema</a:t>
            </a:r>
          </a:p>
          <a:p>
            <a:pPr marL="342900" indent="-342900">
              <a:buFont typeface="Arial" panose="020B0604020202020204" pitchFamily="34" charset="0"/>
              <a:buChar char="•"/>
            </a:pPr>
            <a:r>
              <a:rPr lang="en-US" sz="2000" dirty="0"/>
              <a:t>How to support the </a:t>
            </a:r>
            <a:r>
              <a:rPr lang="en-US" sz="2000" b="1" dirty="0">
                <a:solidFill>
                  <a:srgbClr val="561C24"/>
                </a:solidFill>
              </a:rPr>
              <a:t>RESTful protocol</a:t>
            </a:r>
          </a:p>
        </p:txBody>
      </p:sp>
    </p:spTree>
    <p:extLst>
      <p:ext uri="{BB962C8B-B14F-4D97-AF65-F5344CB8AC3E}">
        <p14:creationId xmlns:p14="http://schemas.microsoft.com/office/powerpoint/2010/main" val="35176957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B3C3EC-CDF9-3118-1395-723B57BF00B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D99CCD53-BD9C-398D-B4FD-4E018BFFEBF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822F8A1F-88F0-6780-DB43-E058B5173F4A}"/>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26</a:t>
            </a:fld>
            <a:endParaRPr lang="en-US" sz="2400" b="1" dirty="0">
              <a:solidFill>
                <a:schemeClr val="bg1"/>
              </a:solidFill>
            </a:endParaRPr>
          </a:p>
        </p:txBody>
      </p:sp>
      <p:sp>
        <p:nvSpPr>
          <p:cNvPr id="8" name="Title 1">
            <a:extLst>
              <a:ext uri="{FF2B5EF4-FFF2-40B4-BE49-F238E27FC236}">
                <a16:creationId xmlns:a16="http://schemas.microsoft.com/office/drawing/2014/main" id="{B348C745-0199-EA62-20E9-E71D71F9B16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OGC WMTS standard document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7C4B91F-AB38-777E-8736-4EB5CB740B23}"/>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D72808BA-8793-22D5-0E27-F18FB1DFCF9F}"/>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358571F7-4B08-CDC1-AE63-44A1A7098BE6}"/>
              </a:ext>
            </a:extLst>
          </p:cNvPr>
          <p:cNvSpPr txBox="1"/>
          <p:nvPr/>
        </p:nvSpPr>
        <p:spPr>
          <a:xfrm>
            <a:off x="758458" y="1265825"/>
            <a:ext cx="10673287" cy="4547912"/>
          </a:xfrm>
          <a:prstGeom prst="rect">
            <a:avLst/>
          </a:prstGeom>
          <a:noFill/>
        </p:spPr>
        <p:txBody>
          <a:bodyPr wrap="square">
            <a:spAutoFit/>
          </a:bodyPr>
          <a:lstStyle/>
          <a:p>
            <a:pPr algn="just"/>
            <a:r>
              <a:rPr lang="en-US" sz="2000" dirty="0"/>
              <a:t>The </a:t>
            </a:r>
            <a:r>
              <a:rPr lang="en-US" sz="2000" b="1" dirty="0"/>
              <a:t>OGC Web Map Tile Service (WMTS) standard </a:t>
            </a:r>
            <a:r>
              <a:rPr lang="en-US" sz="2000" dirty="0"/>
              <a:t>defines a protocol for serving geospatial map tiles over the web. It provides a standardized way for clients to request and receive map tiles from a server, ensuring interoperability and scalability. The document includes specifications for both procedure-oriented (KVP and SOAP) and resource-oriented (RESTful) architectural styles. </a:t>
            </a:r>
          </a:p>
          <a:p>
            <a:pPr marL="0" marR="0">
              <a:lnSpc>
                <a:spcPct val="115000"/>
              </a:lnSpc>
              <a:spcAft>
                <a:spcPts val="800"/>
              </a:spcAf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Key Components of WMTS:</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Tiling Scheme</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 fixed grid system with specified bounds and resolutions for consistent tile generation.</a:t>
            </a: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Service Endpoints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Descriptions of how clients can request tiles using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RESTful URIs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KVP</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(Key-Value Pair), or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SOAP </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(Simple Object Access Protocol).</a:t>
            </a: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Metadata</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The service provides metadata, often in </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XML</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Capabilites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document), describing the available layers, tile matrix sets, formats, and styles.</a:t>
            </a:r>
          </a:p>
          <a:p>
            <a:pPr marL="342900" marR="0" lvl="0" indent="-342900">
              <a:lnSpc>
                <a:spcPct val="115000"/>
              </a:lnSpc>
              <a:spcAft>
                <a:spcPts val="800"/>
              </a:spcAft>
              <a:buFont typeface="+mj-lt"/>
              <a:buAutoNum type="arabicPeriod"/>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Standardized Formats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Tiles are typically served as PNG, JPEG, or other raster formats</a:t>
            </a:r>
          </a:p>
        </p:txBody>
      </p:sp>
    </p:spTree>
    <p:extLst>
      <p:ext uri="{BB962C8B-B14F-4D97-AF65-F5344CB8AC3E}">
        <p14:creationId xmlns:p14="http://schemas.microsoft.com/office/powerpoint/2010/main" val="5435775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CCA379-EFA9-B641-A55B-08B5567C102A}"/>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A9BAC4A1-DD1C-E0E7-1DBB-5A444F774FB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F0AD2DE-F280-E1D8-CD1C-66959703482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27</a:t>
            </a:fld>
            <a:endParaRPr lang="en-US" sz="2400" b="1" dirty="0">
              <a:solidFill>
                <a:schemeClr val="bg1"/>
              </a:solidFill>
            </a:endParaRPr>
          </a:p>
        </p:txBody>
      </p:sp>
      <p:sp>
        <p:nvSpPr>
          <p:cNvPr id="8" name="Title 1">
            <a:extLst>
              <a:ext uri="{FF2B5EF4-FFF2-40B4-BE49-F238E27FC236}">
                <a16:creationId xmlns:a16="http://schemas.microsoft.com/office/drawing/2014/main" id="{6ABB971D-7783-60C6-1AE6-6565314C2805}"/>
              </a:ext>
            </a:extLst>
          </p:cNvPr>
          <p:cNvSpPr txBox="1">
            <a:spLocks/>
          </p:cNvSpPr>
          <p:nvPr/>
        </p:nvSpPr>
        <p:spPr>
          <a:xfrm>
            <a:off x="838200" y="366575"/>
            <a:ext cx="10673286"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HSML schema compatibility with WMTS schema</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8E37E265-5325-2315-1254-95FB2C54208E}"/>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7FC0AB8-2823-3E99-206D-6EEF3F726728}"/>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8BD9B353-B30B-9544-4EDB-F8FAF73AFA64}"/>
              </a:ext>
            </a:extLst>
          </p:cNvPr>
          <p:cNvSpPr txBox="1"/>
          <p:nvPr/>
        </p:nvSpPr>
        <p:spPr>
          <a:xfrm>
            <a:off x="758459" y="1265825"/>
            <a:ext cx="10673286" cy="2608919"/>
          </a:xfrm>
          <a:prstGeom prst="rect">
            <a:avLst/>
          </a:prstGeom>
          <a:noFill/>
        </p:spPr>
        <p:txBody>
          <a:bodyPr wrap="square">
            <a:spAutoFit/>
          </a:bodyPr>
          <a:lstStyle/>
          <a:p>
            <a:pPr marL="0" marR="0">
              <a:lnSpc>
                <a:spcPct val="115000"/>
              </a:lnSpc>
              <a:spcAft>
                <a:spcPts val="80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To fully achieve compatibility, we need to:</a:t>
            </a:r>
          </a:p>
          <a:p>
            <a:pPr marL="342900" marR="0" lvl="0" indent="-342900">
              <a:lnSpc>
                <a:spcPct val="115000"/>
              </a:lnSpc>
              <a:spcAft>
                <a:spcPts val="800"/>
              </a:spcAft>
              <a:buFont typeface="+mj-lt"/>
              <a:buAutoNum type="arabicPeriod"/>
              <a:tabLst>
                <a:tab pos="4572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Map WMTS elements to the HSML schema.</a:t>
            </a:r>
          </a:p>
          <a:p>
            <a:pPr marL="342900" marR="0" lvl="0" indent="-342900">
              <a:lnSpc>
                <a:spcPct val="115000"/>
              </a:lnSpc>
              <a:spcAft>
                <a:spcPts val="800"/>
              </a:spcAft>
              <a:buFont typeface="+mj-lt"/>
              <a:buAutoNum type="arabicPeriod"/>
              <a:tabLst>
                <a:tab pos="4572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Support both XML and JSON formats.</a:t>
            </a:r>
          </a:p>
          <a:p>
            <a:pPr marL="342900" marR="0" lvl="0" indent="-342900">
              <a:lnSpc>
                <a:spcPct val="115000"/>
              </a:lnSpc>
              <a:spcAft>
                <a:spcPts val="800"/>
              </a:spcAft>
              <a:buFont typeface="+mj-lt"/>
              <a:buAutoNum type="arabicPeriod"/>
              <a:tabLst>
                <a:tab pos="4572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Implement and validate the required WMTS operations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GetCapabilities</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GetTile</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GetFeatureInfo</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a:t>
            </a:r>
          </a:p>
          <a:p>
            <a:pPr marL="342900" marR="0" lvl="0" indent="-342900">
              <a:lnSpc>
                <a:spcPct val="115000"/>
              </a:lnSpc>
              <a:spcAft>
                <a:spcPts val="800"/>
              </a:spcAft>
              <a:buFont typeface="+mj-lt"/>
              <a:buAutoNum type="arabicPeriod"/>
              <a:tabLst>
                <a:tab pos="457200" algn="l"/>
              </a:tabLst>
            </a:pPr>
            <a:r>
              <a:rPr lang="en-US" sz="2000" dirty="0">
                <a:effectLst/>
                <a:latin typeface="Aptos" panose="020B0004020202020204" pitchFamily="34" charset="0"/>
                <a:ea typeface="Aptos" panose="020B0004020202020204" pitchFamily="34" charset="0"/>
                <a:cs typeface="Times New Roman" panose="02020603050405020304" pitchFamily="18" charset="0"/>
              </a:rPr>
              <a:t>Refer to the OGC WMTS schema for detailed specifications.</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84A4E2F3-428F-EEB6-EC21-E76FDD753264}"/>
              </a:ext>
            </a:extLst>
          </p:cNvPr>
          <p:cNvSpPr/>
          <p:nvPr/>
        </p:nvSpPr>
        <p:spPr>
          <a:xfrm>
            <a:off x="835865" y="4522573"/>
            <a:ext cx="1042362" cy="605481"/>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561C24"/>
                </a:solidFill>
              </a:rPr>
              <a:t>XML</a:t>
            </a:r>
          </a:p>
        </p:txBody>
      </p:sp>
      <p:sp>
        <p:nvSpPr>
          <p:cNvPr id="5" name="Arrow: Right 4">
            <a:extLst>
              <a:ext uri="{FF2B5EF4-FFF2-40B4-BE49-F238E27FC236}">
                <a16:creationId xmlns:a16="http://schemas.microsoft.com/office/drawing/2014/main" id="{A8F65586-93C8-5891-DE4D-61F059E0B4DA}"/>
              </a:ext>
            </a:extLst>
          </p:cNvPr>
          <p:cNvSpPr/>
          <p:nvPr/>
        </p:nvSpPr>
        <p:spPr>
          <a:xfrm>
            <a:off x="2076896" y="4666444"/>
            <a:ext cx="3009009" cy="317736"/>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7550520-6B9E-4679-104C-F3551368A598}"/>
              </a:ext>
            </a:extLst>
          </p:cNvPr>
          <p:cNvSpPr/>
          <p:nvPr/>
        </p:nvSpPr>
        <p:spPr>
          <a:xfrm>
            <a:off x="10152046" y="4522573"/>
            <a:ext cx="1042362" cy="605481"/>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561C24"/>
                </a:solidFill>
              </a:rPr>
              <a:t>JSON</a:t>
            </a:r>
          </a:p>
        </p:txBody>
      </p:sp>
      <p:sp>
        <p:nvSpPr>
          <p:cNvPr id="10" name="TextBox 9">
            <a:extLst>
              <a:ext uri="{FF2B5EF4-FFF2-40B4-BE49-F238E27FC236}">
                <a16:creationId xmlns:a16="http://schemas.microsoft.com/office/drawing/2014/main" id="{FEB36ACE-574D-A764-BC17-91D18C6315BB}"/>
              </a:ext>
            </a:extLst>
          </p:cNvPr>
          <p:cNvSpPr txBox="1"/>
          <p:nvPr/>
        </p:nvSpPr>
        <p:spPr>
          <a:xfrm>
            <a:off x="1999937" y="4400279"/>
            <a:ext cx="3049028" cy="369332"/>
          </a:xfrm>
          <a:prstGeom prst="rect">
            <a:avLst/>
          </a:prstGeom>
          <a:noFill/>
        </p:spPr>
        <p:txBody>
          <a:bodyPr wrap="square">
            <a:spAutoFit/>
          </a:bodyPr>
          <a:lstStyle/>
          <a:p>
            <a:pPr algn="ctr"/>
            <a:r>
              <a:rPr lang="en-US" b="1" dirty="0">
                <a:solidFill>
                  <a:srgbClr val="561C24"/>
                </a:solidFill>
              </a:rPr>
              <a:t>Python library "</a:t>
            </a:r>
            <a:r>
              <a:rPr lang="en-US" b="1" dirty="0" err="1">
                <a:solidFill>
                  <a:srgbClr val="561C24"/>
                </a:solidFill>
              </a:rPr>
              <a:t>xmltodict</a:t>
            </a:r>
            <a:r>
              <a:rPr lang="en-US" b="1" dirty="0">
                <a:solidFill>
                  <a:srgbClr val="561C24"/>
                </a:solidFill>
              </a:rPr>
              <a:t>" </a:t>
            </a:r>
          </a:p>
        </p:txBody>
      </p:sp>
      <p:sp>
        <p:nvSpPr>
          <p:cNvPr id="11" name="TextBox 10">
            <a:extLst>
              <a:ext uri="{FF2B5EF4-FFF2-40B4-BE49-F238E27FC236}">
                <a16:creationId xmlns:a16="http://schemas.microsoft.com/office/drawing/2014/main" id="{5FB2B4CB-BD1C-6C88-673A-2A50BE1CFAC7}"/>
              </a:ext>
            </a:extLst>
          </p:cNvPr>
          <p:cNvSpPr txBox="1"/>
          <p:nvPr/>
        </p:nvSpPr>
        <p:spPr>
          <a:xfrm>
            <a:off x="5200580" y="4481723"/>
            <a:ext cx="1657935" cy="646331"/>
          </a:xfrm>
          <a:prstGeom prst="rect">
            <a:avLst/>
          </a:prstGeom>
          <a:solidFill>
            <a:srgbClr val="561C24"/>
          </a:solidFill>
        </p:spPr>
        <p:txBody>
          <a:bodyPr wrap="square">
            <a:spAutoFit/>
          </a:bodyPr>
          <a:lstStyle/>
          <a:p>
            <a:pPr algn="ctr"/>
            <a:r>
              <a:rPr lang="en-US" b="1" dirty="0">
                <a:solidFill>
                  <a:srgbClr val="E8D8C4"/>
                </a:solidFill>
              </a:rPr>
              <a:t>Dictionary Structure</a:t>
            </a:r>
          </a:p>
        </p:txBody>
      </p:sp>
      <p:sp>
        <p:nvSpPr>
          <p:cNvPr id="13" name="TextBox 12">
            <a:extLst>
              <a:ext uri="{FF2B5EF4-FFF2-40B4-BE49-F238E27FC236}">
                <a16:creationId xmlns:a16="http://schemas.microsoft.com/office/drawing/2014/main" id="{9E86098D-1B8D-ED94-63EA-8DE306FBE1E0}"/>
              </a:ext>
            </a:extLst>
          </p:cNvPr>
          <p:cNvSpPr txBox="1"/>
          <p:nvPr/>
        </p:nvSpPr>
        <p:spPr>
          <a:xfrm>
            <a:off x="7143037" y="4384016"/>
            <a:ext cx="2658762" cy="369332"/>
          </a:xfrm>
          <a:prstGeom prst="rect">
            <a:avLst/>
          </a:prstGeom>
          <a:noFill/>
        </p:spPr>
        <p:txBody>
          <a:bodyPr wrap="square">
            <a:spAutoFit/>
          </a:bodyPr>
          <a:lstStyle/>
          <a:p>
            <a:pPr algn="ctr"/>
            <a:r>
              <a:rPr lang="en-US" b="1" dirty="0">
                <a:solidFill>
                  <a:srgbClr val="561C24"/>
                </a:solidFill>
              </a:rPr>
              <a:t>Python library “</a:t>
            </a:r>
            <a:r>
              <a:rPr lang="en-US" b="1" dirty="0" err="1">
                <a:solidFill>
                  <a:srgbClr val="561C24"/>
                </a:solidFill>
              </a:rPr>
              <a:t>json</a:t>
            </a:r>
            <a:r>
              <a:rPr lang="en-US" b="1" dirty="0">
                <a:solidFill>
                  <a:srgbClr val="561C24"/>
                </a:solidFill>
              </a:rPr>
              <a:t>" </a:t>
            </a:r>
          </a:p>
        </p:txBody>
      </p:sp>
      <p:sp>
        <p:nvSpPr>
          <p:cNvPr id="15" name="Arrow: Right 14">
            <a:extLst>
              <a:ext uri="{FF2B5EF4-FFF2-40B4-BE49-F238E27FC236}">
                <a16:creationId xmlns:a16="http://schemas.microsoft.com/office/drawing/2014/main" id="{0BCF8D4A-CEE1-5A5A-B862-8A6D1FA07609}"/>
              </a:ext>
            </a:extLst>
          </p:cNvPr>
          <p:cNvSpPr/>
          <p:nvPr/>
        </p:nvSpPr>
        <p:spPr>
          <a:xfrm>
            <a:off x="6973191" y="4644522"/>
            <a:ext cx="3009009" cy="317736"/>
          </a:xfrm>
          <a:prstGeom prst="rightArrow">
            <a:avLst/>
          </a:prstGeom>
          <a:solidFill>
            <a:srgbClr val="561C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1246150-4A4F-467F-E62E-8DF58AACB8E2}"/>
              </a:ext>
            </a:extLst>
          </p:cNvPr>
          <p:cNvSpPr txBox="1"/>
          <p:nvPr/>
        </p:nvSpPr>
        <p:spPr>
          <a:xfrm>
            <a:off x="-167468" y="5268263"/>
            <a:ext cx="3049028" cy="369332"/>
          </a:xfrm>
          <a:prstGeom prst="rect">
            <a:avLst/>
          </a:prstGeom>
          <a:noFill/>
        </p:spPr>
        <p:txBody>
          <a:bodyPr wrap="square">
            <a:spAutoFit/>
          </a:bodyPr>
          <a:lstStyle/>
          <a:p>
            <a:pPr algn="ctr"/>
            <a:r>
              <a:rPr lang="en-US" b="1" dirty="0">
                <a:solidFill>
                  <a:srgbClr val="561C24"/>
                </a:solidFill>
              </a:rPr>
              <a:t>WMTS</a:t>
            </a:r>
          </a:p>
        </p:txBody>
      </p:sp>
      <p:sp>
        <p:nvSpPr>
          <p:cNvPr id="17" name="TextBox 16">
            <a:extLst>
              <a:ext uri="{FF2B5EF4-FFF2-40B4-BE49-F238E27FC236}">
                <a16:creationId xmlns:a16="http://schemas.microsoft.com/office/drawing/2014/main" id="{718056B6-2136-3C99-FD79-DE199CD0CAD0}"/>
              </a:ext>
            </a:extLst>
          </p:cNvPr>
          <p:cNvSpPr txBox="1"/>
          <p:nvPr/>
        </p:nvSpPr>
        <p:spPr>
          <a:xfrm>
            <a:off x="9142972" y="5262620"/>
            <a:ext cx="3049028" cy="369332"/>
          </a:xfrm>
          <a:prstGeom prst="rect">
            <a:avLst/>
          </a:prstGeom>
          <a:noFill/>
        </p:spPr>
        <p:txBody>
          <a:bodyPr wrap="square">
            <a:spAutoFit/>
          </a:bodyPr>
          <a:lstStyle/>
          <a:p>
            <a:pPr algn="ctr"/>
            <a:r>
              <a:rPr lang="en-US" b="1" dirty="0">
                <a:solidFill>
                  <a:srgbClr val="561C24"/>
                </a:solidFill>
              </a:rPr>
              <a:t>HSML</a:t>
            </a:r>
          </a:p>
        </p:txBody>
      </p:sp>
    </p:spTree>
    <p:extLst>
      <p:ext uri="{BB962C8B-B14F-4D97-AF65-F5344CB8AC3E}">
        <p14:creationId xmlns:p14="http://schemas.microsoft.com/office/powerpoint/2010/main" val="34424818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A02E87-E5F4-EBAA-3683-A45D51B14B31}"/>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D88FB1BC-8F8E-430C-3590-99181582D66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417099D-AD7D-66E5-4294-E117CE817D0C}"/>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28</a:t>
            </a:fld>
            <a:endParaRPr lang="en-US" sz="2400" b="1" dirty="0">
              <a:solidFill>
                <a:schemeClr val="bg1"/>
              </a:solidFill>
            </a:endParaRPr>
          </a:p>
        </p:txBody>
      </p:sp>
      <p:sp>
        <p:nvSpPr>
          <p:cNvPr id="8" name="Title 1">
            <a:extLst>
              <a:ext uri="{FF2B5EF4-FFF2-40B4-BE49-F238E27FC236}">
                <a16:creationId xmlns:a16="http://schemas.microsoft.com/office/drawing/2014/main" id="{120CF5F7-EB69-045E-C1AC-BCB00DEE241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RESTful Protocol</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B8426443-4802-42AC-BA31-26910EBAFE46}"/>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06532621-4BC0-9A1C-5379-D6E1A5E5E7F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75C26567-41C3-3CE6-4B75-602CE8388C87}"/>
              </a:ext>
            </a:extLst>
          </p:cNvPr>
          <p:cNvSpPr txBox="1"/>
          <p:nvPr/>
        </p:nvSpPr>
        <p:spPr>
          <a:xfrm>
            <a:off x="835865" y="1376491"/>
            <a:ext cx="10673287" cy="4524315"/>
          </a:xfrm>
          <a:prstGeom prst="rect">
            <a:avLst/>
          </a:prstGeom>
          <a:noFill/>
        </p:spPr>
        <p:txBody>
          <a:bodyPr wrap="square">
            <a:spAutoFit/>
          </a:bodyPr>
          <a:lstStyle/>
          <a:p>
            <a:r>
              <a:rPr lang="en-US" sz="2400" dirty="0"/>
              <a:t>Principles of the </a:t>
            </a:r>
            <a:r>
              <a:rPr lang="en-US" sz="2400" b="1" dirty="0"/>
              <a:t>Representational State Transfer (REST) </a:t>
            </a:r>
            <a:r>
              <a:rPr lang="en-US" sz="2400" dirty="0"/>
              <a:t>architectural style: (AWS, 2024)</a:t>
            </a:r>
          </a:p>
          <a:p>
            <a:pPr marL="342900" indent="-342900">
              <a:buFont typeface="Wingdings" panose="05000000000000000000" pitchFamily="2" charset="2"/>
              <a:buChar char="q"/>
            </a:pPr>
            <a:r>
              <a:rPr lang="en-US" sz="2400" b="1" dirty="0"/>
              <a:t>Uniform interface. </a:t>
            </a:r>
            <a:r>
              <a:rPr lang="en-US" sz="2400" dirty="0"/>
              <a:t>Server transfers information in a standard format (HSML)</a:t>
            </a:r>
          </a:p>
          <a:p>
            <a:pPr marL="342900" indent="-342900">
              <a:buFont typeface="Wingdings" panose="05000000000000000000" pitchFamily="2" charset="2"/>
              <a:buChar char="q"/>
            </a:pPr>
            <a:r>
              <a:rPr lang="en-US" sz="2400" b="1" dirty="0"/>
              <a:t>Statelessness. </a:t>
            </a:r>
            <a:r>
              <a:rPr lang="en-US" sz="2400" dirty="0"/>
              <a:t>Server completes every client request independently of all previous requests. </a:t>
            </a:r>
          </a:p>
          <a:p>
            <a:pPr marL="342900" indent="-342900">
              <a:buFont typeface="Wingdings" panose="05000000000000000000" pitchFamily="2" charset="2"/>
              <a:buChar char="q"/>
            </a:pPr>
            <a:r>
              <a:rPr lang="en-US" sz="2400" b="1" dirty="0"/>
              <a:t>Layered system. </a:t>
            </a:r>
            <a:r>
              <a:rPr lang="en-US" sz="2400" dirty="0"/>
              <a:t>The client can connect to other authorized intermediaries between the client and server, and it will still receive responses from the server. Servers can also pass on requests to other servers. </a:t>
            </a:r>
          </a:p>
          <a:p>
            <a:pPr marL="342900" indent="-342900">
              <a:buFont typeface="Wingdings" panose="05000000000000000000" pitchFamily="2" charset="2"/>
              <a:buChar char="q"/>
            </a:pPr>
            <a:r>
              <a:rPr lang="en-US" sz="2400" b="1" dirty="0" err="1"/>
              <a:t>Cacheability</a:t>
            </a:r>
            <a:r>
              <a:rPr lang="en-US" sz="2400" b="1" dirty="0"/>
              <a:t>. </a:t>
            </a:r>
            <a:r>
              <a:rPr lang="en-US" sz="2400" dirty="0"/>
              <a:t>Support caching. </a:t>
            </a:r>
          </a:p>
          <a:p>
            <a:pPr marL="342900" indent="-342900">
              <a:buFont typeface="Wingdings" panose="05000000000000000000" pitchFamily="2" charset="2"/>
              <a:buChar char="q"/>
            </a:pPr>
            <a:r>
              <a:rPr lang="en-US" sz="2400" b="1" dirty="0"/>
              <a:t>Code on demand. </a:t>
            </a:r>
            <a:r>
              <a:rPr lang="en-US" sz="2400" dirty="0"/>
              <a:t>Servers can temporarily extend or customize client functionality by transferring software programming code to the client.</a:t>
            </a:r>
          </a:p>
          <a:p>
            <a:pPr marL="342900" indent="-342900">
              <a:buFont typeface="Arial" panose="020B0604020202020204" pitchFamily="34" charset="0"/>
              <a:buChar char="•"/>
            </a:pPr>
            <a:endParaRPr lang="en-US" sz="2400" dirty="0"/>
          </a:p>
        </p:txBody>
      </p:sp>
      <p:pic>
        <p:nvPicPr>
          <p:cNvPr id="15" name="Graphic 14" descr="Checkmark with solid fill">
            <a:extLst>
              <a:ext uri="{FF2B5EF4-FFF2-40B4-BE49-F238E27FC236}">
                <a16:creationId xmlns:a16="http://schemas.microsoft.com/office/drawing/2014/main" id="{C4F06F34-60BC-CF07-8412-8E70318D39F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22362" y="2055484"/>
            <a:ext cx="371975" cy="371975"/>
          </a:xfrm>
          <a:prstGeom prst="rect">
            <a:avLst/>
          </a:prstGeom>
        </p:spPr>
      </p:pic>
    </p:spTree>
    <p:extLst>
      <p:ext uri="{BB962C8B-B14F-4D97-AF65-F5344CB8AC3E}">
        <p14:creationId xmlns:p14="http://schemas.microsoft.com/office/powerpoint/2010/main" val="20422218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C676E6-AEA9-B5FD-5E7D-368A32E5741B}"/>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C4860F0E-FDB6-64E2-5BA5-B9E421474B6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E3B3D45-534D-38CA-CCC1-7B34F75E620D}"/>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29</a:t>
            </a:fld>
            <a:endParaRPr lang="en-US" sz="2400" b="1" dirty="0">
              <a:solidFill>
                <a:schemeClr val="bg1"/>
              </a:solidFill>
            </a:endParaRPr>
          </a:p>
        </p:txBody>
      </p:sp>
      <p:sp>
        <p:nvSpPr>
          <p:cNvPr id="8" name="Title 1">
            <a:extLst>
              <a:ext uri="{FF2B5EF4-FFF2-40B4-BE49-F238E27FC236}">
                <a16:creationId xmlns:a16="http://schemas.microsoft.com/office/drawing/2014/main" id="{8F752C91-1711-9530-1938-15ED364B693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Use Cases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6A615401-A401-F24A-F294-D522607A487B}"/>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A3CCC331-87C1-3172-987F-D0081809A39F}"/>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BC85A041-D1BC-2127-DEF4-3A141224FFD4}"/>
              </a:ext>
            </a:extLst>
          </p:cNvPr>
          <p:cNvSpPr txBox="1"/>
          <p:nvPr/>
        </p:nvSpPr>
        <p:spPr>
          <a:xfrm>
            <a:off x="1016205" y="1376491"/>
            <a:ext cx="10673287" cy="4893647"/>
          </a:xfrm>
          <a:prstGeom prst="rect">
            <a:avLst/>
          </a:prstGeom>
          <a:noFill/>
        </p:spPr>
        <p:txBody>
          <a:bodyPr wrap="square">
            <a:spAutoFit/>
          </a:bodyPr>
          <a:lstStyle/>
          <a:p>
            <a:r>
              <a:rPr lang="en-US" sz="2400" b="1" dirty="0"/>
              <a:t>Use Case 1. Lander of SpaceX and a JPL Rover</a:t>
            </a:r>
          </a:p>
          <a:p>
            <a:pPr marL="342900" indent="-342900">
              <a:buFont typeface="Arial" panose="020B0604020202020204" pitchFamily="34" charset="0"/>
              <a:buChar char="•"/>
            </a:pPr>
            <a:r>
              <a:rPr lang="en-US" sz="2400" dirty="0"/>
              <a:t>What do we need from each other?</a:t>
            </a:r>
          </a:p>
          <a:p>
            <a:pPr marL="342900" indent="-342900">
              <a:buFont typeface="Arial" panose="020B0604020202020204" pitchFamily="34" charset="0"/>
              <a:buChar char="•"/>
            </a:pPr>
            <a:r>
              <a:rPr lang="en-US" sz="2400" dirty="0"/>
              <a:t>What do we need to communicate? Position, attitude, images…</a:t>
            </a:r>
          </a:p>
          <a:p>
            <a:pPr marL="342900" indent="-342900">
              <a:buFont typeface="Arial" panose="020B0604020202020204" pitchFamily="34" charset="0"/>
              <a:buChar char="•"/>
            </a:pPr>
            <a:r>
              <a:rPr lang="en-US" sz="2400" dirty="0"/>
              <a:t>Lander – Camera, decide what to do. (Example: sees big rock, or very steep, find flat area)</a:t>
            </a:r>
          </a:p>
          <a:p>
            <a:pPr marL="342900" indent="-342900">
              <a:buFont typeface="Arial" panose="020B0604020202020204" pitchFamily="34" charset="0"/>
              <a:buChar char="•"/>
            </a:pPr>
            <a:r>
              <a:rPr lang="en-US" sz="2400" dirty="0"/>
              <a:t>JPL – uses DARTS</a:t>
            </a:r>
          </a:p>
          <a:p>
            <a:pPr marL="342900" indent="-342900">
              <a:buFont typeface="Arial" panose="020B0604020202020204" pitchFamily="34" charset="0"/>
              <a:buChar char="•"/>
            </a:pPr>
            <a:r>
              <a:rPr lang="en-US" sz="2400" dirty="0"/>
              <a:t>SpaceX – uses ???</a:t>
            </a:r>
          </a:p>
          <a:p>
            <a:r>
              <a:rPr lang="en-US" sz="2400" b="1" dirty="0"/>
              <a:t>Use Case 2. Satellite interacting with Ground Base</a:t>
            </a:r>
          </a:p>
          <a:p>
            <a:pPr marL="342900" indent="-342900">
              <a:buFont typeface="Arial" panose="020B0604020202020204" pitchFamily="34" charset="0"/>
              <a:buChar char="•"/>
            </a:pPr>
            <a:r>
              <a:rPr lang="en-US" sz="2400" dirty="0"/>
              <a:t>Endurance Rover to satellite – satellite location, signal strength, sun location, thermal condition, antenna pointing correctly</a:t>
            </a:r>
          </a:p>
          <a:p>
            <a:r>
              <a:rPr lang="en-US" sz="2400" b="1" dirty="0"/>
              <a:t>Use Case 3. Satellite Constellation, 2 satellites interacting with each other</a:t>
            </a:r>
          </a:p>
          <a:p>
            <a:pPr marL="342900" indent="-342900">
              <a:buFontTx/>
              <a:buChar char="-"/>
            </a:pPr>
            <a:endParaRPr lang="en-US" sz="2400" dirty="0"/>
          </a:p>
          <a:p>
            <a:endParaRPr lang="en-US" sz="2400" dirty="0"/>
          </a:p>
        </p:txBody>
      </p:sp>
    </p:spTree>
    <p:extLst>
      <p:ext uri="{BB962C8B-B14F-4D97-AF65-F5344CB8AC3E}">
        <p14:creationId xmlns:p14="http://schemas.microsoft.com/office/powerpoint/2010/main" val="1510638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D2FD4-A55B-2472-B6C2-9E4F9F24458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E3835610-A4F8-A648-16C6-2E4AE2D5406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17706D32-7A64-F6BF-040A-9188EDAEB589}"/>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a:t>
            </a:fld>
            <a:endParaRPr lang="en-US" sz="2400" b="1" dirty="0">
              <a:solidFill>
                <a:schemeClr val="bg1"/>
              </a:solidFill>
            </a:endParaRPr>
          </a:p>
        </p:txBody>
      </p:sp>
      <p:sp>
        <p:nvSpPr>
          <p:cNvPr id="8" name="Title 1">
            <a:extLst>
              <a:ext uri="{FF2B5EF4-FFF2-40B4-BE49-F238E27FC236}">
                <a16:creationId xmlns:a16="http://schemas.microsoft.com/office/drawing/2014/main" id="{5858F60E-DC1F-19D2-EFA2-40CD1F9AED5C}"/>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2BD18D0-64BB-922F-3498-32EE514A17D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19F117AA-A6CC-7F38-E3C7-B90216E0ACD2}"/>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0" name="TextBox 9">
            <a:extLst>
              <a:ext uri="{FF2B5EF4-FFF2-40B4-BE49-F238E27FC236}">
                <a16:creationId xmlns:a16="http://schemas.microsoft.com/office/drawing/2014/main" id="{652848A4-9F6E-C1EA-106A-4691CFBF97CE}"/>
              </a:ext>
            </a:extLst>
          </p:cNvPr>
          <p:cNvSpPr txBox="1"/>
          <p:nvPr/>
        </p:nvSpPr>
        <p:spPr>
          <a:xfrm>
            <a:off x="835865" y="1291887"/>
            <a:ext cx="10515600" cy="400110"/>
          </a:xfrm>
          <a:prstGeom prst="rect">
            <a:avLst/>
          </a:prstGeom>
          <a:noFill/>
        </p:spPr>
        <p:txBody>
          <a:bodyPr wrap="square">
            <a:spAutoFit/>
          </a:bodyPr>
          <a:lstStyle/>
          <a:p>
            <a:pPr rtl="0"/>
            <a:r>
              <a:rPr lang="en-US" sz="2000" b="0" i="0" u="none" strike="noStrike" dirty="0">
                <a:solidFill>
                  <a:srgbClr val="000000"/>
                </a:solidFill>
                <a:effectLst/>
              </a:rPr>
              <a:t>Example of registering my </a:t>
            </a:r>
            <a:r>
              <a:rPr lang="en-US" sz="2000" dirty="0">
                <a:solidFill>
                  <a:srgbClr val="000000"/>
                </a:solidFill>
              </a:rPr>
              <a:t>User identity using a Person </a:t>
            </a:r>
            <a:r>
              <a:rPr lang="en-US" sz="2000" b="0" i="0" u="none" strike="noStrike" dirty="0">
                <a:solidFill>
                  <a:srgbClr val="000000"/>
                </a:solidFill>
                <a:effectLst/>
              </a:rPr>
              <a:t>HSML JSON usin</a:t>
            </a:r>
            <a:r>
              <a:rPr lang="en-US" sz="2000" dirty="0">
                <a:solidFill>
                  <a:srgbClr val="000000"/>
                </a:solidFill>
              </a:rPr>
              <a:t>g Python API</a:t>
            </a:r>
            <a:r>
              <a:rPr lang="en-US" sz="2000" b="0" i="0" u="none" strike="noStrike" dirty="0">
                <a:solidFill>
                  <a:srgbClr val="000000"/>
                </a:solidFill>
                <a:effectLst/>
              </a:rPr>
              <a:t>:</a:t>
            </a:r>
          </a:p>
        </p:txBody>
      </p:sp>
      <p:pic>
        <p:nvPicPr>
          <p:cNvPr id="3" name="Picture 2">
            <a:extLst>
              <a:ext uri="{FF2B5EF4-FFF2-40B4-BE49-F238E27FC236}">
                <a16:creationId xmlns:a16="http://schemas.microsoft.com/office/drawing/2014/main" id="{C3E53FB4-A8FA-679D-FE00-49313983D8E7}"/>
              </a:ext>
            </a:extLst>
          </p:cNvPr>
          <p:cNvPicPr>
            <a:picLocks noChangeAspect="1"/>
          </p:cNvPicPr>
          <p:nvPr/>
        </p:nvPicPr>
        <p:blipFill>
          <a:blip r:embed="rId4"/>
          <a:stretch>
            <a:fillRect/>
          </a:stretch>
        </p:blipFill>
        <p:spPr>
          <a:xfrm>
            <a:off x="915113" y="1874554"/>
            <a:ext cx="7695487" cy="3966578"/>
          </a:xfrm>
          <a:prstGeom prst="rect">
            <a:avLst/>
          </a:prstGeom>
        </p:spPr>
      </p:pic>
      <p:sp>
        <p:nvSpPr>
          <p:cNvPr id="5" name="Rectangle: Rounded Corners 4">
            <a:extLst>
              <a:ext uri="{FF2B5EF4-FFF2-40B4-BE49-F238E27FC236}">
                <a16:creationId xmlns:a16="http://schemas.microsoft.com/office/drawing/2014/main" id="{26F58685-CFFF-30C7-288F-25AD3332C27C}"/>
              </a:ext>
            </a:extLst>
          </p:cNvPr>
          <p:cNvSpPr/>
          <p:nvPr/>
        </p:nvSpPr>
        <p:spPr>
          <a:xfrm>
            <a:off x="835865" y="2176272"/>
            <a:ext cx="4202479" cy="182879"/>
          </a:xfrm>
          <a:prstGeom prst="roundRect">
            <a:avLst/>
          </a:prstGeom>
          <a:solidFill>
            <a:srgbClr val="FFC0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7BDDEBA3-C251-5A6E-D2A9-B21388C794A8}"/>
              </a:ext>
            </a:extLst>
          </p:cNvPr>
          <p:cNvSpPr/>
          <p:nvPr/>
        </p:nvSpPr>
        <p:spPr>
          <a:xfrm>
            <a:off x="835865" y="2475308"/>
            <a:ext cx="4641391" cy="182879"/>
          </a:xfrm>
          <a:prstGeom prst="roundRect">
            <a:avLst/>
          </a:prstGeom>
          <a:solidFill>
            <a:srgbClr val="FFC00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3A50E2D-29CB-E0B2-53FD-E33D90D8C3DE}"/>
              </a:ext>
            </a:extLst>
          </p:cNvPr>
          <p:cNvSpPr/>
          <p:nvPr/>
        </p:nvSpPr>
        <p:spPr>
          <a:xfrm>
            <a:off x="915113" y="2946885"/>
            <a:ext cx="6070903" cy="182879"/>
          </a:xfrm>
          <a:prstGeom prst="roundRect">
            <a:avLst/>
          </a:prstGeom>
          <a:solidFill>
            <a:schemeClr val="accent2">
              <a:alpha val="3607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6F3675D-9CAC-EACE-78D9-4813061D8116}"/>
              </a:ext>
            </a:extLst>
          </p:cNvPr>
          <p:cNvSpPr/>
          <p:nvPr/>
        </p:nvSpPr>
        <p:spPr>
          <a:xfrm>
            <a:off x="835866" y="4297679"/>
            <a:ext cx="7869222" cy="1603041"/>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C098F0F-6E93-E4F3-BC27-6D49FFD81542}"/>
              </a:ext>
            </a:extLst>
          </p:cNvPr>
          <p:cNvSpPr txBox="1"/>
          <p:nvPr/>
        </p:nvSpPr>
        <p:spPr>
          <a:xfrm>
            <a:off x="8864297" y="2499715"/>
            <a:ext cx="1870759" cy="1191816"/>
          </a:xfrm>
          <a:prstGeom prst="roundRect">
            <a:avLst/>
          </a:prstGeom>
          <a:solidFill>
            <a:srgbClr val="6D2932"/>
          </a:solidFill>
        </p:spPr>
        <p:txBody>
          <a:bodyPr wrap="square" rtlCol="0">
            <a:spAutoFit/>
          </a:bodyPr>
          <a:lstStyle/>
          <a:p>
            <a:pPr algn="just"/>
            <a:r>
              <a:rPr lang="en-US" sz="1600" dirty="0">
                <a:solidFill>
                  <a:schemeClr val="bg1"/>
                </a:solidFill>
              </a:rPr>
              <a:t>There are certain mandatory fields to fill according to the Entity class</a:t>
            </a:r>
          </a:p>
        </p:txBody>
      </p:sp>
    </p:spTree>
    <p:extLst>
      <p:ext uri="{BB962C8B-B14F-4D97-AF65-F5344CB8AC3E}">
        <p14:creationId xmlns:p14="http://schemas.microsoft.com/office/powerpoint/2010/main" val="28204804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442626-7285-EA15-D8D3-4140426E947C}"/>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EFD7159-0084-288A-3ACA-F59092007861}"/>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79D4563-D31F-F413-1614-6F26128A1406}"/>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30</a:t>
            </a:fld>
            <a:endParaRPr lang="en-US" sz="2400" b="1" dirty="0">
              <a:solidFill>
                <a:schemeClr val="bg1"/>
              </a:solidFill>
            </a:endParaRPr>
          </a:p>
        </p:txBody>
      </p:sp>
      <p:sp>
        <p:nvSpPr>
          <p:cNvPr id="8" name="Title 1">
            <a:extLst>
              <a:ext uri="{FF2B5EF4-FFF2-40B4-BE49-F238E27FC236}">
                <a16:creationId xmlns:a16="http://schemas.microsoft.com/office/drawing/2014/main" id="{A4504466-DF91-7DF6-7AF6-0FF6D8714B87}"/>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Space Companies using Digital Twin Technology</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C9DB4128-219D-72E8-5D2B-56F06B8F42FD}"/>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93390266-ACF5-BEF7-CCBB-263383F992C0}"/>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81B052A8-A47C-7FDE-2DE8-B41115B2339A}"/>
              </a:ext>
            </a:extLst>
          </p:cNvPr>
          <p:cNvSpPr txBox="1"/>
          <p:nvPr/>
        </p:nvSpPr>
        <p:spPr>
          <a:xfrm>
            <a:off x="835865" y="3297926"/>
            <a:ext cx="9976297" cy="1077218"/>
          </a:xfrm>
          <a:prstGeom prst="rect">
            <a:avLst/>
          </a:prstGeom>
          <a:noFill/>
        </p:spPr>
        <p:txBody>
          <a:bodyPr wrap="square">
            <a:spAutoFit/>
          </a:bodyPr>
          <a:lstStyle/>
          <a:p>
            <a:r>
              <a:rPr lang="en-US" sz="2400" b="1" dirty="0"/>
              <a:t>Lockheed Martin</a:t>
            </a:r>
          </a:p>
          <a:p>
            <a:pPr marL="342900" indent="-342900">
              <a:buFont typeface="Arial" panose="020B0604020202020204" pitchFamily="34" charset="0"/>
              <a:buChar char="•"/>
            </a:pPr>
            <a:r>
              <a:rPr lang="en-US" sz="2000" dirty="0">
                <a:ea typeface="Aptos" panose="020B0004020202020204" pitchFamily="34" charset="0"/>
                <a:cs typeface="Times New Roman" panose="02020603050405020304" pitchFamily="18" charset="0"/>
              </a:rPr>
              <a:t>O</a:t>
            </a:r>
            <a:r>
              <a:rPr lang="en-US" sz="2000" dirty="0">
                <a:effectLst/>
                <a:ea typeface="Aptos" panose="020B0004020202020204" pitchFamily="34" charset="0"/>
                <a:cs typeface="Times New Roman" panose="02020603050405020304" pitchFamily="18" charset="0"/>
              </a:rPr>
              <a:t>n NASA’s OSIRIS-</a:t>
            </a:r>
            <a:r>
              <a:rPr lang="en-US" sz="2000" dirty="0" err="1">
                <a:effectLst/>
                <a:ea typeface="Aptos" panose="020B0004020202020204" pitchFamily="34" charset="0"/>
                <a:cs typeface="Times New Roman" panose="02020603050405020304" pitchFamily="18" charset="0"/>
              </a:rPr>
              <a:t>REx</a:t>
            </a:r>
            <a:r>
              <a:rPr lang="en-US" sz="2000" dirty="0">
                <a:effectLst/>
                <a:ea typeface="Aptos" panose="020B0004020202020204" pitchFamily="34" charset="0"/>
                <a:cs typeface="Times New Roman" panose="02020603050405020304" pitchFamily="18" charset="0"/>
              </a:rPr>
              <a:t> Mission </a:t>
            </a:r>
          </a:p>
          <a:p>
            <a:pPr marL="342900" indent="-342900">
              <a:buFont typeface="Arial" panose="020B0604020202020204" pitchFamily="34" charset="0"/>
              <a:buChar char="•"/>
            </a:pPr>
            <a:r>
              <a:rPr lang="en-US" sz="2000" dirty="0">
                <a:effectLst/>
                <a:ea typeface="Aptos" panose="020B0004020202020204" pitchFamily="34" charset="0"/>
                <a:cs typeface="Times New Roman" panose="02020603050405020304" pitchFamily="18" charset="0"/>
              </a:rPr>
              <a:t>NVIDIA to Build Digital Twin of Current Global Weather Conditions for NOAA</a:t>
            </a:r>
          </a:p>
        </p:txBody>
      </p:sp>
      <p:sp>
        <p:nvSpPr>
          <p:cNvPr id="2" name="TextBox 1">
            <a:extLst>
              <a:ext uri="{FF2B5EF4-FFF2-40B4-BE49-F238E27FC236}">
                <a16:creationId xmlns:a16="http://schemas.microsoft.com/office/drawing/2014/main" id="{EC86DFDC-1644-AB63-9436-B5DD0C0E460A}"/>
              </a:ext>
            </a:extLst>
          </p:cNvPr>
          <p:cNvSpPr txBox="1"/>
          <p:nvPr/>
        </p:nvSpPr>
        <p:spPr>
          <a:xfrm>
            <a:off x="835864" y="1298576"/>
            <a:ext cx="9976297" cy="2000548"/>
          </a:xfrm>
          <a:prstGeom prst="rect">
            <a:avLst/>
          </a:prstGeom>
          <a:noFill/>
        </p:spPr>
        <p:txBody>
          <a:bodyPr wrap="square">
            <a:spAutoFit/>
          </a:bodyPr>
          <a:lstStyle/>
          <a:p>
            <a:r>
              <a:rPr lang="en-US" sz="2400" b="1" dirty="0"/>
              <a:t>SpaceX</a:t>
            </a:r>
          </a:p>
          <a:p>
            <a:pPr marL="342900" indent="-342900">
              <a:buFont typeface="Arial" panose="020B0604020202020204" pitchFamily="34" charset="0"/>
              <a:buChar char="•"/>
            </a:pPr>
            <a:r>
              <a:rPr lang="en-US" sz="2000" dirty="0">
                <a:effectLst/>
                <a:ea typeface="Aptos" panose="020B0004020202020204" pitchFamily="34" charset="0"/>
                <a:cs typeface="Times New Roman" panose="02020603050405020304" pitchFamily="18" charset="0"/>
              </a:rPr>
              <a:t>Dragon Capsule Spacecraft</a:t>
            </a:r>
          </a:p>
          <a:p>
            <a:pPr marL="342900" indent="-342900">
              <a:buFont typeface="Arial" panose="020B0604020202020204" pitchFamily="34" charset="0"/>
              <a:buChar char="•"/>
            </a:pPr>
            <a:r>
              <a:rPr lang="en-US" sz="2000" b="0" i="0" dirty="0">
                <a:effectLst/>
              </a:rPr>
              <a:t>Siemens NX software </a:t>
            </a:r>
            <a:r>
              <a:rPr lang="en-US" sz="2000" b="0" i="0" dirty="0">
                <a:cs typeface="Times New Roman" panose="02020603050405020304" pitchFamily="18" charset="0"/>
              </a:rPr>
              <a:t>on the design of </a:t>
            </a:r>
            <a:r>
              <a:rPr lang="en-US" sz="2000" dirty="0">
                <a:cs typeface="Times New Roman" panose="02020603050405020304" pitchFamily="18" charset="0"/>
              </a:rPr>
              <a:t>entire rocket, to e</a:t>
            </a:r>
            <a:r>
              <a:rPr lang="en-US" sz="2000" dirty="0">
                <a:effectLst/>
                <a:ea typeface="Aptos" panose="020B0004020202020204" pitchFamily="34" charset="0"/>
                <a:cs typeface="Times New Roman" panose="02020603050405020304" pitchFamily="18" charset="0"/>
              </a:rPr>
              <a:t>nsure that their rocket designs are fully functional by simulating motion.</a:t>
            </a:r>
          </a:p>
          <a:p>
            <a:pPr marL="342900" indent="-342900">
              <a:buFont typeface="Arial" panose="020B0604020202020204" pitchFamily="34" charset="0"/>
              <a:buChar char="•"/>
            </a:pPr>
            <a:r>
              <a:rPr lang="en-US" sz="2000" dirty="0">
                <a:effectLst/>
                <a:ea typeface="Aptos" panose="020B0004020202020204" pitchFamily="34" charset="0"/>
                <a:cs typeface="Times New Roman" panose="02020603050405020304" pitchFamily="18" charset="0"/>
              </a:rPr>
              <a:t>To design and test their Starlink satellite internet constellation.</a:t>
            </a:r>
          </a:p>
          <a:p>
            <a:pPr marL="342900" indent="-342900">
              <a:buFont typeface="Arial" panose="020B0604020202020204" pitchFamily="34" charset="0"/>
              <a:buChar char="•"/>
            </a:pPr>
            <a:r>
              <a:rPr lang="en-US" sz="2000" dirty="0">
                <a:ea typeface="Aptos" panose="020B0004020202020204" pitchFamily="34" charset="0"/>
                <a:cs typeface="Times New Roman" panose="02020603050405020304" pitchFamily="18" charset="0"/>
              </a:rPr>
              <a:t>T</a:t>
            </a:r>
            <a:r>
              <a:rPr lang="en-US" sz="2000" dirty="0">
                <a:effectLst/>
                <a:ea typeface="Aptos" panose="020B0004020202020204" pitchFamily="34" charset="0"/>
                <a:cs typeface="Times New Roman" panose="02020603050405020304" pitchFamily="18" charset="0"/>
              </a:rPr>
              <a:t>o optimize the design and testing of its Starship spacecraft.</a:t>
            </a:r>
            <a:endParaRPr lang="en-US" sz="2000" dirty="0"/>
          </a:p>
        </p:txBody>
      </p:sp>
      <p:sp>
        <p:nvSpPr>
          <p:cNvPr id="3" name="TextBox 2">
            <a:extLst>
              <a:ext uri="{FF2B5EF4-FFF2-40B4-BE49-F238E27FC236}">
                <a16:creationId xmlns:a16="http://schemas.microsoft.com/office/drawing/2014/main" id="{422F7054-039A-6879-737B-45FDDB17738C}"/>
              </a:ext>
            </a:extLst>
          </p:cNvPr>
          <p:cNvSpPr txBox="1"/>
          <p:nvPr/>
        </p:nvSpPr>
        <p:spPr>
          <a:xfrm>
            <a:off x="835864" y="4393679"/>
            <a:ext cx="9976298" cy="769441"/>
          </a:xfrm>
          <a:prstGeom prst="rect">
            <a:avLst/>
          </a:prstGeom>
          <a:noFill/>
        </p:spPr>
        <p:txBody>
          <a:bodyPr wrap="square">
            <a:spAutoFit/>
          </a:bodyPr>
          <a:lstStyle/>
          <a:p>
            <a:r>
              <a:rPr lang="en-US" sz="2400" b="1" dirty="0"/>
              <a:t>Sierra Space </a:t>
            </a:r>
          </a:p>
          <a:p>
            <a:pPr marL="342900" indent="-342900">
              <a:buFont typeface="Arial" panose="020B0604020202020204" pitchFamily="34" charset="0"/>
              <a:buChar char="•"/>
            </a:pPr>
            <a:r>
              <a:rPr lang="en-US" sz="2000" dirty="0">
                <a:ea typeface="Aptos" panose="020B0004020202020204" pitchFamily="34" charset="0"/>
                <a:cs typeface="Times New Roman" panose="02020603050405020304" pitchFamily="18" charset="0"/>
              </a:rPr>
              <a:t>Siemens </a:t>
            </a:r>
            <a:r>
              <a:rPr lang="en-US" sz="2000" dirty="0" err="1">
                <a:ea typeface="Aptos" panose="020B0004020202020204" pitchFamily="34" charset="0"/>
                <a:cs typeface="Times New Roman" panose="02020603050405020304" pitchFamily="18" charset="0"/>
              </a:rPr>
              <a:t>Xcelerator</a:t>
            </a:r>
            <a:r>
              <a:rPr lang="en-US" sz="2000" dirty="0">
                <a:ea typeface="Aptos" panose="020B0004020202020204" pitchFamily="34" charset="0"/>
                <a:cs typeface="Times New Roman" panose="02020603050405020304" pitchFamily="18" charset="0"/>
              </a:rPr>
              <a:t> platform and its DT technology to support its Dream Chaser</a:t>
            </a:r>
            <a:endParaRPr lang="en-US" sz="2000" dirty="0">
              <a:effectLst/>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3163755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C04BFE-5B6A-A654-0CDC-4D9D828D8A93}"/>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28AD9B0-80B9-4734-3B90-AEEDA1C4ED0E}"/>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3129C22A-D7C4-B6DE-57E0-262EEBDD5706}"/>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31</a:t>
            </a:fld>
            <a:endParaRPr lang="en-US" sz="2400" b="1" dirty="0">
              <a:solidFill>
                <a:schemeClr val="bg1"/>
              </a:solidFill>
            </a:endParaRPr>
          </a:p>
        </p:txBody>
      </p:sp>
      <p:sp>
        <p:nvSpPr>
          <p:cNvPr id="8" name="Title 1">
            <a:extLst>
              <a:ext uri="{FF2B5EF4-FFF2-40B4-BE49-F238E27FC236}">
                <a16:creationId xmlns:a16="http://schemas.microsoft.com/office/drawing/2014/main" id="{5AA82971-28B3-A668-CE2E-0A577D69E07F}"/>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Use Cases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89545906-AD5E-DF46-CE47-75C1D9A2B444}"/>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21DF980D-9D50-312E-0F2C-E1D144A45C44}"/>
              </a:ext>
            </a:extLst>
          </p:cNvPr>
          <p:cNvPicPr>
            <a:picLocks noChangeAspect="1"/>
          </p:cNvPicPr>
          <p:nvPr/>
        </p:nvPicPr>
        <p:blipFill>
          <a:blip r:embed="rId2"/>
          <a:stretch>
            <a:fillRect/>
          </a:stretch>
        </p:blipFill>
        <p:spPr>
          <a:xfrm>
            <a:off x="304801" y="5962135"/>
            <a:ext cx="3276600" cy="914400"/>
          </a:xfrm>
          <a:prstGeom prst="rect">
            <a:avLst/>
          </a:prstGeom>
        </p:spPr>
      </p:pic>
      <p:sp>
        <p:nvSpPr>
          <p:cNvPr id="7" name="TextBox 6">
            <a:extLst>
              <a:ext uri="{FF2B5EF4-FFF2-40B4-BE49-F238E27FC236}">
                <a16:creationId xmlns:a16="http://schemas.microsoft.com/office/drawing/2014/main" id="{2110FBA1-0C0D-7641-B7AC-729DD7822FC4}"/>
              </a:ext>
            </a:extLst>
          </p:cNvPr>
          <p:cNvSpPr txBox="1"/>
          <p:nvPr/>
        </p:nvSpPr>
        <p:spPr>
          <a:xfrm>
            <a:off x="6094833" y="1307282"/>
            <a:ext cx="5681156" cy="3046988"/>
          </a:xfrm>
          <a:prstGeom prst="rect">
            <a:avLst/>
          </a:prstGeom>
          <a:noFill/>
        </p:spPr>
        <p:txBody>
          <a:bodyPr wrap="square">
            <a:spAutoFit/>
          </a:bodyPr>
          <a:lstStyle/>
          <a:p>
            <a:r>
              <a:rPr lang="en-US" sz="2400" b="1" dirty="0"/>
              <a:t>Simulation tools used for DT</a:t>
            </a:r>
            <a:endParaRPr lang="en-US" sz="2400" dirty="0"/>
          </a:p>
          <a:p>
            <a:pPr marL="342900" indent="-342900">
              <a:buFont typeface="Arial" panose="020B0604020202020204" pitchFamily="34" charset="0"/>
              <a:buChar char="•"/>
            </a:pPr>
            <a:r>
              <a:rPr lang="en-US" sz="2400" dirty="0"/>
              <a:t>Unity </a:t>
            </a:r>
          </a:p>
          <a:p>
            <a:pPr marL="342900" indent="-342900">
              <a:buFont typeface="Arial" panose="020B0604020202020204" pitchFamily="34" charset="0"/>
              <a:buChar char="•"/>
            </a:pPr>
            <a:r>
              <a:rPr lang="en-US" sz="2400" dirty="0"/>
              <a:t>Unreal Engine</a:t>
            </a:r>
          </a:p>
          <a:p>
            <a:pPr marL="342900" indent="-342900">
              <a:buFont typeface="Arial" panose="020B0604020202020204" pitchFamily="34" charset="0"/>
              <a:buChar char="•"/>
            </a:pPr>
            <a:r>
              <a:rPr lang="en-US" sz="2400" dirty="0"/>
              <a:t>Omniverse</a:t>
            </a:r>
          </a:p>
          <a:p>
            <a:pPr marL="342900" indent="-342900">
              <a:buFont typeface="Arial" panose="020B0604020202020204" pitchFamily="34" charset="0"/>
              <a:buChar char="•"/>
            </a:pPr>
            <a:r>
              <a:rPr lang="en-US" sz="2400" dirty="0"/>
              <a:t>DARTS (JPL)</a:t>
            </a:r>
          </a:p>
          <a:p>
            <a:pPr marL="342900" indent="-342900">
              <a:buFont typeface="Arial" panose="020B0604020202020204" pitchFamily="34" charset="0"/>
              <a:buChar char="•"/>
            </a:pPr>
            <a:r>
              <a:rPr lang="en-US" sz="2400" dirty="0"/>
              <a:t>Siemens </a:t>
            </a:r>
            <a:r>
              <a:rPr lang="en-US" sz="2400" dirty="0" err="1"/>
              <a:t>Nx</a:t>
            </a:r>
            <a:r>
              <a:rPr lang="en-US" sz="2400" dirty="0"/>
              <a:t>, Teamcenter</a:t>
            </a:r>
          </a:p>
          <a:p>
            <a:pPr marL="342900" indent="-342900">
              <a:buFont typeface="Arial" panose="020B0604020202020204" pitchFamily="34" charset="0"/>
              <a:buChar char="•"/>
            </a:pPr>
            <a:r>
              <a:rPr lang="en-US" sz="2400" dirty="0"/>
              <a:t>…</a:t>
            </a:r>
          </a:p>
          <a:p>
            <a:r>
              <a:rPr lang="en-US" sz="2400" dirty="0"/>
              <a:t>How do we interface with those?</a:t>
            </a:r>
          </a:p>
        </p:txBody>
      </p:sp>
      <p:sp>
        <p:nvSpPr>
          <p:cNvPr id="10" name="TextBox 9">
            <a:extLst>
              <a:ext uri="{FF2B5EF4-FFF2-40B4-BE49-F238E27FC236}">
                <a16:creationId xmlns:a16="http://schemas.microsoft.com/office/drawing/2014/main" id="{4DB7F8DE-87F7-4C32-3157-EC7A130E7A13}"/>
              </a:ext>
            </a:extLst>
          </p:cNvPr>
          <p:cNvSpPr txBox="1"/>
          <p:nvPr/>
        </p:nvSpPr>
        <p:spPr>
          <a:xfrm>
            <a:off x="835865" y="1325817"/>
            <a:ext cx="5021238" cy="4524315"/>
          </a:xfrm>
          <a:prstGeom prst="rect">
            <a:avLst/>
          </a:prstGeom>
          <a:noFill/>
        </p:spPr>
        <p:txBody>
          <a:bodyPr wrap="square">
            <a:spAutoFit/>
          </a:bodyPr>
          <a:lstStyle/>
          <a:p>
            <a:pPr marL="0" indent="0">
              <a:buNone/>
            </a:pPr>
            <a:r>
              <a:rPr lang="en-US" sz="2400" b="1" dirty="0"/>
              <a:t>Data to be exchanged</a:t>
            </a:r>
          </a:p>
          <a:p>
            <a:pPr marL="342900" indent="-342900">
              <a:buFont typeface="Arial" panose="020B0604020202020204" pitchFamily="34" charset="0"/>
              <a:buChar char="•"/>
            </a:pPr>
            <a:r>
              <a:rPr lang="en-US" sz="2400" dirty="0"/>
              <a:t>Position/rotation</a:t>
            </a:r>
          </a:p>
          <a:p>
            <a:pPr marL="342900" indent="-342900">
              <a:buFont typeface="Arial" panose="020B0604020202020204" pitchFamily="34" charset="0"/>
              <a:buChar char="•"/>
            </a:pPr>
            <a:r>
              <a:rPr lang="en-US" sz="2400" dirty="0"/>
              <a:t>Speed</a:t>
            </a:r>
          </a:p>
          <a:p>
            <a:pPr marL="342900" indent="-342900">
              <a:buFont typeface="Arial" panose="020B0604020202020204" pitchFamily="34" charset="0"/>
              <a:buChar char="•"/>
            </a:pPr>
            <a:r>
              <a:rPr lang="en-US" sz="2400" dirty="0"/>
              <a:t>Sun location</a:t>
            </a:r>
          </a:p>
          <a:p>
            <a:pPr marL="342900" indent="-342900">
              <a:buFont typeface="Arial" panose="020B0604020202020204" pitchFamily="34" charset="0"/>
              <a:buChar char="•"/>
            </a:pPr>
            <a:r>
              <a:rPr lang="en-US" sz="2400" dirty="0"/>
              <a:t>Signal frequency</a:t>
            </a:r>
          </a:p>
          <a:p>
            <a:pPr marL="342900" indent="-342900">
              <a:buFont typeface="Arial" panose="020B0604020202020204" pitchFamily="34" charset="0"/>
              <a:buChar char="•"/>
            </a:pPr>
            <a:r>
              <a:rPr lang="en-US" sz="2400" dirty="0"/>
              <a:t>Signal strength</a:t>
            </a:r>
          </a:p>
          <a:p>
            <a:pPr marL="342900" indent="-342900">
              <a:buFont typeface="Arial" panose="020B0604020202020204" pitchFamily="34" charset="0"/>
              <a:buChar char="•"/>
            </a:pPr>
            <a:r>
              <a:rPr lang="en-US" sz="2400" dirty="0"/>
              <a:t>Sensor data</a:t>
            </a:r>
          </a:p>
          <a:p>
            <a:pPr marL="342900" indent="-342900">
              <a:buFont typeface="Arial" panose="020B0604020202020204" pitchFamily="34" charset="0"/>
              <a:buChar char="•"/>
            </a:pPr>
            <a:r>
              <a:rPr lang="en-US" sz="2400" dirty="0"/>
              <a:t>Status of instruments</a:t>
            </a:r>
          </a:p>
          <a:p>
            <a:pPr marL="342900" indent="-342900">
              <a:buFont typeface="Arial" panose="020B0604020202020204" pitchFamily="34" charset="0"/>
              <a:buChar char="•"/>
            </a:pPr>
            <a:r>
              <a:rPr lang="en-US" sz="2400" dirty="0">
                <a:solidFill>
                  <a:srgbClr val="000000"/>
                </a:solidFill>
                <a:latin typeface="Titillium Web" panose="020F0502020204030204" pitchFamily="2" charset="0"/>
              </a:rPr>
              <a:t>Satellite T</a:t>
            </a:r>
            <a:r>
              <a:rPr lang="en-US" sz="2400" b="0" i="0" dirty="0">
                <a:solidFill>
                  <a:srgbClr val="000000"/>
                </a:solidFill>
                <a:effectLst/>
                <a:latin typeface="Titillium Web" panose="020F0502020204030204" pitchFamily="2" charset="0"/>
              </a:rPr>
              <a:t>elemetry data (</a:t>
            </a:r>
            <a:r>
              <a:rPr lang="en-US" sz="2400" dirty="0"/>
              <a:t>Satellite’s health, Status of instruments, payload data)</a:t>
            </a:r>
          </a:p>
          <a:p>
            <a:r>
              <a:rPr lang="en-US" sz="2400" dirty="0"/>
              <a:t>Can our protocol cover it?</a:t>
            </a:r>
          </a:p>
        </p:txBody>
      </p:sp>
    </p:spTree>
    <p:extLst>
      <p:ext uri="{BB962C8B-B14F-4D97-AF65-F5344CB8AC3E}">
        <p14:creationId xmlns:p14="http://schemas.microsoft.com/office/powerpoint/2010/main" val="14949448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EDF3B5-634B-9713-D62F-F1FDD9B9AE44}"/>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A2BE84AC-16AA-747A-C11E-1CEDFA021F2A}"/>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DDFC7FF6-4508-EFC0-8A72-4DD306F89C22}"/>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32</a:t>
            </a:fld>
            <a:endParaRPr lang="en-US" sz="2400" b="1" dirty="0">
              <a:solidFill>
                <a:schemeClr val="bg1"/>
              </a:solidFill>
            </a:endParaRPr>
          </a:p>
        </p:txBody>
      </p:sp>
      <p:sp>
        <p:nvSpPr>
          <p:cNvPr id="8" name="Title 1">
            <a:extLst>
              <a:ext uri="{FF2B5EF4-FFF2-40B4-BE49-F238E27FC236}">
                <a16:creationId xmlns:a16="http://schemas.microsoft.com/office/drawing/2014/main" id="{6B4AE3D0-7FDE-5463-E93E-8B9283FA52F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3C9F017F-0917-04A0-461C-ECA4BD461763}"/>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5B03529-0F32-B90F-7DE7-27FC88DDCE8E}"/>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Rectangle 1">
            <a:extLst>
              <a:ext uri="{FF2B5EF4-FFF2-40B4-BE49-F238E27FC236}">
                <a16:creationId xmlns:a16="http://schemas.microsoft.com/office/drawing/2014/main" id="{7966B0A6-97AB-A1BB-81AE-72C5E1398FC4}"/>
              </a:ext>
            </a:extLst>
          </p:cNvPr>
          <p:cNvSpPr/>
          <p:nvPr/>
        </p:nvSpPr>
        <p:spPr>
          <a:xfrm>
            <a:off x="3302019" y="1378525"/>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00746C2-59FB-B169-2E25-0561CFB089C8}"/>
              </a:ext>
            </a:extLst>
          </p:cNvPr>
          <p:cNvSpPr txBox="1"/>
          <p:nvPr/>
        </p:nvSpPr>
        <p:spPr>
          <a:xfrm>
            <a:off x="3426235" y="1513443"/>
            <a:ext cx="1233315" cy="461665"/>
          </a:xfrm>
          <a:prstGeom prst="rect">
            <a:avLst/>
          </a:prstGeom>
          <a:noFill/>
        </p:spPr>
        <p:txBody>
          <a:bodyPr wrap="square">
            <a:spAutoFit/>
          </a:bodyPr>
          <a:lstStyle/>
          <a:p>
            <a:pPr algn="ctr"/>
            <a:r>
              <a:rPr lang="en-US" sz="2400" b="1" dirty="0" err="1">
                <a:solidFill>
                  <a:srgbClr val="6D2932"/>
                </a:solidFill>
              </a:rPr>
              <a:t>did:key</a:t>
            </a:r>
            <a:endParaRPr lang="en-US" sz="2400" b="1" dirty="0">
              <a:solidFill>
                <a:srgbClr val="6D2932"/>
              </a:solidFill>
            </a:endParaRPr>
          </a:p>
        </p:txBody>
      </p:sp>
      <p:sp>
        <p:nvSpPr>
          <p:cNvPr id="5" name="TextBox 4">
            <a:extLst>
              <a:ext uri="{FF2B5EF4-FFF2-40B4-BE49-F238E27FC236}">
                <a16:creationId xmlns:a16="http://schemas.microsoft.com/office/drawing/2014/main" id="{22AD579B-6380-2A7D-38E6-5CAE6F9CF0D9}"/>
              </a:ext>
            </a:extLst>
          </p:cNvPr>
          <p:cNvSpPr txBox="1"/>
          <p:nvPr/>
        </p:nvSpPr>
        <p:spPr>
          <a:xfrm>
            <a:off x="835865" y="1473661"/>
            <a:ext cx="2589831" cy="474023"/>
          </a:xfrm>
          <a:prstGeom prst="rect">
            <a:avLst/>
          </a:prstGeom>
          <a:noFill/>
        </p:spPr>
        <p:txBody>
          <a:bodyPr wrap="square">
            <a:spAutoFit/>
          </a:bodyPr>
          <a:lstStyle/>
          <a:p>
            <a:pPr algn="just"/>
            <a:r>
              <a:rPr lang="en-US" sz="2400" dirty="0"/>
              <a:t>Primary Choice:</a:t>
            </a:r>
          </a:p>
        </p:txBody>
      </p:sp>
      <p:sp>
        <p:nvSpPr>
          <p:cNvPr id="6" name="TextBox 5">
            <a:extLst>
              <a:ext uri="{FF2B5EF4-FFF2-40B4-BE49-F238E27FC236}">
                <a16:creationId xmlns:a16="http://schemas.microsoft.com/office/drawing/2014/main" id="{2F5704E7-A249-3853-C19C-A3B28C701CA0}"/>
              </a:ext>
            </a:extLst>
          </p:cNvPr>
          <p:cNvSpPr txBox="1"/>
          <p:nvPr/>
        </p:nvSpPr>
        <p:spPr>
          <a:xfrm>
            <a:off x="876157" y="4114536"/>
            <a:ext cx="8738286" cy="1323439"/>
          </a:xfrm>
          <a:prstGeom prst="rect">
            <a:avLst/>
          </a:prstGeom>
          <a:noFill/>
        </p:spPr>
        <p:txBody>
          <a:bodyPr wrap="square" rtlCol="0">
            <a:spAutoFit/>
          </a:bodyPr>
          <a:lstStyle/>
          <a:p>
            <a:pPr marL="457200" indent="-457200">
              <a:buAutoNum type="arabicPeriod"/>
            </a:pPr>
            <a:r>
              <a:rPr lang="en-US" sz="2000" dirty="0"/>
              <a:t>To create a DID – use app or a CLI tool (can build a CLI tool with python)</a:t>
            </a:r>
          </a:p>
          <a:p>
            <a:pPr marL="457200" indent="-457200">
              <a:buAutoNum type="arabicPeriod"/>
            </a:pPr>
            <a:r>
              <a:rPr lang="en-US" sz="2000" dirty="0"/>
              <a:t>Tool generates a key pair (public + private key)</a:t>
            </a:r>
          </a:p>
          <a:p>
            <a:pPr marL="457200" indent="-457200">
              <a:buAutoNum type="arabicPeriod"/>
            </a:pPr>
            <a:r>
              <a:rPr lang="en-US" sz="2000" dirty="0"/>
              <a:t>Creates DID from the public key (like did:key:xyz123)</a:t>
            </a:r>
          </a:p>
          <a:p>
            <a:pPr marL="457200" indent="-457200">
              <a:buAutoNum type="arabicPeriod"/>
            </a:pPr>
            <a:r>
              <a:rPr lang="en-US" sz="2000" dirty="0"/>
              <a:t>Your private key stays secret, and the DID becomes your public identifier</a:t>
            </a:r>
          </a:p>
        </p:txBody>
      </p:sp>
      <p:sp>
        <p:nvSpPr>
          <p:cNvPr id="7" name="TextBox 6">
            <a:extLst>
              <a:ext uri="{FF2B5EF4-FFF2-40B4-BE49-F238E27FC236}">
                <a16:creationId xmlns:a16="http://schemas.microsoft.com/office/drawing/2014/main" id="{3AF9AE55-8B5C-C834-DD09-AF81C69D17B4}"/>
              </a:ext>
            </a:extLst>
          </p:cNvPr>
          <p:cNvSpPr txBox="1"/>
          <p:nvPr/>
        </p:nvSpPr>
        <p:spPr>
          <a:xfrm>
            <a:off x="876156" y="3714426"/>
            <a:ext cx="5979588" cy="400110"/>
          </a:xfrm>
          <a:prstGeom prst="rect">
            <a:avLst/>
          </a:prstGeom>
          <a:noFill/>
        </p:spPr>
        <p:txBody>
          <a:bodyPr wrap="square" rtlCol="0">
            <a:spAutoFit/>
          </a:bodyPr>
          <a:lstStyle/>
          <a:p>
            <a:r>
              <a:rPr lang="en-US" sz="2000" b="1" dirty="0"/>
              <a:t>How this would work with Kafka:</a:t>
            </a:r>
          </a:p>
        </p:txBody>
      </p:sp>
      <p:sp>
        <p:nvSpPr>
          <p:cNvPr id="11" name="TextBox 10">
            <a:extLst>
              <a:ext uri="{FF2B5EF4-FFF2-40B4-BE49-F238E27FC236}">
                <a16:creationId xmlns:a16="http://schemas.microsoft.com/office/drawing/2014/main" id="{B48012B7-49C1-5C87-DFE9-C5CA973BA57C}"/>
              </a:ext>
            </a:extLst>
          </p:cNvPr>
          <p:cNvSpPr txBox="1"/>
          <p:nvPr/>
        </p:nvSpPr>
        <p:spPr>
          <a:xfrm>
            <a:off x="508957" y="2439666"/>
            <a:ext cx="9416818" cy="782778"/>
          </a:xfrm>
          <a:prstGeom prst="rect">
            <a:avLst/>
          </a:prstGeom>
          <a:noFill/>
        </p:spPr>
        <p:txBody>
          <a:bodyPr wrap="square">
            <a:spAutoFit/>
          </a:bodyPr>
          <a:lstStyle/>
          <a:p>
            <a:pPr marR="0" lvl="1" algn="just">
              <a:lnSpc>
                <a:spcPct val="115000"/>
              </a:lnSpc>
              <a:spcAft>
                <a:spcPts val="800"/>
              </a:spcAft>
              <a:buSzPts val="1000"/>
              <a:tabLst>
                <a:tab pos="9144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Reason</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It’s fast, lightweight, and doesn’t require hosting a website or interacting with a blockchain. No domain registration, no storage, and no costs.</a:t>
            </a:r>
          </a:p>
        </p:txBody>
      </p:sp>
    </p:spTree>
    <p:extLst>
      <p:ext uri="{BB962C8B-B14F-4D97-AF65-F5344CB8AC3E}">
        <p14:creationId xmlns:p14="http://schemas.microsoft.com/office/powerpoint/2010/main" val="24245793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5C01C4-BC22-E8C8-B22A-81418CBE41F5}"/>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2BEE8D20-6BD2-F56E-3518-AB46594241E6}"/>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FB3C9A08-16E4-AB54-B067-D0399FDFF47A}"/>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33</a:t>
            </a:fld>
            <a:endParaRPr lang="en-US" sz="2400" b="1" dirty="0">
              <a:solidFill>
                <a:schemeClr val="bg1"/>
              </a:solidFill>
            </a:endParaRPr>
          </a:p>
        </p:txBody>
      </p:sp>
      <p:sp>
        <p:nvSpPr>
          <p:cNvPr id="8" name="Title 1">
            <a:extLst>
              <a:ext uri="{FF2B5EF4-FFF2-40B4-BE49-F238E27FC236}">
                <a16:creationId xmlns:a16="http://schemas.microsoft.com/office/drawing/2014/main" id="{AA8452B0-406C-2CD1-F4AB-365FC902092B}"/>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Safety and Trustworthiness in the Spatial Web</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CAB1AE98-04E6-5677-DC47-BAB65FBB599F}"/>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A028F10B-141A-B834-93E5-5CCB98E90774}"/>
              </a:ext>
            </a:extLst>
          </p:cNvPr>
          <p:cNvPicPr>
            <a:picLocks noChangeAspect="1"/>
          </p:cNvPicPr>
          <p:nvPr/>
        </p:nvPicPr>
        <p:blipFill>
          <a:blip r:embed="rId2"/>
          <a:stretch>
            <a:fillRect/>
          </a:stretch>
        </p:blipFill>
        <p:spPr>
          <a:xfrm>
            <a:off x="304801" y="5962135"/>
            <a:ext cx="3276600" cy="914400"/>
          </a:xfrm>
          <a:prstGeom prst="rect">
            <a:avLst/>
          </a:prstGeom>
        </p:spPr>
      </p:pic>
      <p:sp>
        <p:nvSpPr>
          <p:cNvPr id="5" name="TextBox 4">
            <a:extLst>
              <a:ext uri="{FF2B5EF4-FFF2-40B4-BE49-F238E27FC236}">
                <a16:creationId xmlns:a16="http://schemas.microsoft.com/office/drawing/2014/main" id="{2FA49BF0-FFE4-7CA7-1D46-D86616C5C341}"/>
              </a:ext>
            </a:extLst>
          </p:cNvPr>
          <p:cNvSpPr txBox="1"/>
          <p:nvPr/>
        </p:nvSpPr>
        <p:spPr>
          <a:xfrm>
            <a:off x="838200" y="1366884"/>
            <a:ext cx="10515600" cy="4370427"/>
          </a:xfrm>
          <a:prstGeom prst="rect">
            <a:avLst/>
          </a:prstGeom>
          <a:noFill/>
        </p:spPr>
        <p:txBody>
          <a:bodyPr wrap="square">
            <a:spAutoFit/>
          </a:bodyPr>
          <a:lstStyle/>
          <a:p>
            <a:pPr marL="0" indent="0" algn="just">
              <a:buNone/>
            </a:pPr>
            <a:r>
              <a:rPr lang="en-US" sz="2400" b="0" i="0" u="none" strike="noStrike" dirty="0">
                <a:solidFill>
                  <a:srgbClr val="000000"/>
                </a:solidFill>
                <a:effectLst/>
                <a:latin typeface="Arial" panose="020B0604020202020204" pitchFamily="34" charset="0"/>
              </a:rPr>
              <a:t>“A </a:t>
            </a:r>
            <a:r>
              <a:rPr lang="en-US" sz="2400" b="1" i="0" u="none" strike="noStrike" dirty="0">
                <a:solidFill>
                  <a:srgbClr val="000000"/>
                </a:solidFill>
                <a:effectLst/>
                <a:latin typeface="Arial" panose="020B0604020202020204" pitchFamily="34" charset="0"/>
              </a:rPr>
              <a:t>verifiable and trusted identity </a:t>
            </a:r>
            <a:r>
              <a:rPr lang="en-US" sz="2400" b="0" i="0" u="none" strike="noStrike" dirty="0">
                <a:solidFill>
                  <a:srgbClr val="000000"/>
                </a:solidFill>
                <a:effectLst/>
                <a:latin typeface="Arial" panose="020B0604020202020204" pitchFamily="34" charset="0"/>
              </a:rPr>
              <a:t>is an essential necessity to enable the interactions, transactions, and transportation between people, places, or things.”</a:t>
            </a:r>
          </a:p>
          <a:p>
            <a:pPr marL="0" indent="0" algn="just">
              <a:buNone/>
            </a:pPr>
            <a:endParaRPr lang="en-US" sz="2400" dirty="0">
              <a:solidFill>
                <a:srgbClr val="000000"/>
              </a:solidFill>
              <a:latin typeface="Arial" panose="020B0604020202020204" pitchFamily="34" charset="0"/>
            </a:endParaRPr>
          </a:p>
          <a:p>
            <a:pPr marL="0" indent="0" algn="just">
              <a:buNone/>
            </a:pPr>
            <a:r>
              <a:rPr lang="en-US" sz="2400" dirty="0"/>
              <a:t>“</a:t>
            </a:r>
            <a:r>
              <a:rPr lang="en-US" sz="2400" b="1" dirty="0"/>
              <a:t>Distributed Ledger Technologies </a:t>
            </a:r>
            <a:r>
              <a:rPr lang="en-US" sz="2400" dirty="0"/>
              <a:t>enable a world where every identity, contract, transaction, and currency can be trusted and verified.”</a:t>
            </a:r>
          </a:p>
          <a:p>
            <a:pPr marL="0" indent="0" algn="just">
              <a:buNone/>
            </a:pPr>
            <a:endParaRPr lang="en-US" sz="2400" dirty="0"/>
          </a:p>
          <a:p>
            <a:pPr algn="just"/>
            <a:r>
              <a:rPr lang="en-US" sz="2400" b="0" i="0" u="none" strike="noStrike" dirty="0">
                <a:solidFill>
                  <a:srgbClr val="000000"/>
                </a:solidFill>
                <a:effectLst/>
                <a:latin typeface="Arial" panose="020B0604020202020204" pitchFamily="34" charset="0"/>
              </a:rPr>
              <a:t>“To register the identity of any user, space, or asset on the SW, an individual or organization must first create an account and request a </a:t>
            </a:r>
            <a:r>
              <a:rPr lang="en-US" sz="2400" b="1" i="0" u="none" strike="noStrike" dirty="0">
                <a:solidFill>
                  <a:srgbClr val="000000"/>
                </a:solidFill>
                <a:effectLst/>
                <a:latin typeface="Arial" panose="020B0604020202020204" pitchFamily="34" charset="0"/>
              </a:rPr>
              <a:t>globally unique “decentralized identifier” (DID) based on W3C Standards</a:t>
            </a:r>
            <a:r>
              <a:rPr lang="en-US" sz="2400" b="0" i="0" u="none" strike="noStrike" dirty="0">
                <a:solidFill>
                  <a:srgbClr val="000000"/>
                </a:solidFill>
                <a:effectLst/>
                <a:latin typeface="Arial" panose="020B0604020202020204" pitchFamily="34" charset="0"/>
              </a:rPr>
              <a:t>.”</a:t>
            </a:r>
          </a:p>
          <a:p>
            <a:pPr algn="just"/>
            <a:endParaRPr lang="en-US" sz="2400" b="0" i="0" u="none" strike="noStrike" dirty="0">
              <a:solidFill>
                <a:srgbClr val="000000"/>
              </a:solidFill>
              <a:effectLst/>
              <a:latin typeface="Arial" panose="020B0604020202020204" pitchFamily="34" charset="0"/>
            </a:endParaRPr>
          </a:p>
          <a:p>
            <a:pPr algn="just"/>
            <a:r>
              <a:rPr lang="en-US" sz="1400" dirty="0">
                <a:solidFill>
                  <a:srgbClr val="000000"/>
                </a:solidFill>
                <a:latin typeface="ProximaNova"/>
              </a:rPr>
              <a:t>René</a:t>
            </a:r>
            <a:r>
              <a:rPr lang="en-US" sz="1400" b="0" i="0" dirty="0">
                <a:solidFill>
                  <a:srgbClr val="000000"/>
                </a:solidFill>
                <a:effectLst/>
                <a:latin typeface="ProximaNova"/>
              </a:rPr>
              <a:t>, G., &amp; Mapes, D. (2019). </a:t>
            </a:r>
            <a:r>
              <a:rPr lang="en-US" sz="1400" b="0" i="1" dirty="0">
                <a:solidFill>
                  <a:srgbClr val="000000"/>
                </a:solidFill>
                <a:effectLst/>
                <a:latin typeface="ProximaNova"/>
              </a:rPr>
              <a:t>The Spatial Web.</a:t>
            </a:r>
            <a:endParaRPr lang="en-US" sz="1400" dirty="0"/>
          </a:p>
        </p:txBody>
      </p:sp>
    </p:spTree>
    <p:extLst>
      <p:ext uri="{BB962C8B-B14F-4D97-AF65-F5344CB8AC3E}">
        <p14:creationId xmlns:p14="http://schemas.microsoft.com/office/powerpoint/2010/main" val="29222271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1AE1C4-82A9-3B32-F36A-C8E9BD5934F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435D636E-CE6D-DB59-E54E-16B68A344C33}"/>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A46F72C-8595-6D68-3DDF-419959E229E8}"/>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34</a:t>
            </a:fld>
            <a:endParaRPr lang="en-US" sz="2400" b="1" dirty="0">
              <a:solidFill>
                <a:schemeClr val="bg1"/>
              </a:solidFill>
            </a:endParaRPr>
          </a:p>
        </p:txBody>
      </p:sp>
      <p:sp>
        <p:nvSpPr>
          <p:cNvPr id="8" name="Title 1">
            <a:extLst>
              <a:ext uri="{FF2B5EF4-FFF2-40B4-BE49-F238E27FC236}">
                <a16:creationId xmlns:a16="http://schemas.microsoft.com/office/drawing/2014/main" id="{D44929DF-C18B-D078-694B-46F0115B9741}"/>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Safety and Trustworthiness in the Spatial Web</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A0E28B9C-E8EF-9EFA-3BB5-6D4DEE5C60AE}"/>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D2B0C2AC-7C96-CF5C-6906-EA204AA5FE00}"/>
              </a:ext>
            </a:extLst>
          </p:cNvPr>
          <p:cNvPicPr>
            <a:picLocks noChangeAspect="1"/>
          </p:cNvPicPr>
          <p:nvPr/>
        </p:nvPicPr>
        <p:blipFill>
          <a:blip r:embed="rId2"/>
          <a:stretch>
            <a:fillRect/>
          </a:stretch>
        </p:blipFill>
        <p:spPr>
          <a:xfrm>
            <a:off x="304801" y="5962135"/>
            <a:ext cx="3276600" cy="914400"/>
          </a:xfrm>
          <a:prstGeom prst="rect">
            <a:avLst/>
          </a:prstGeom>
        </p:spPr>
      </p:pic>
      <p:sp>
        <p:nvSpPr>
          <p:cNvPr id="5" name="TextBox 4">
            <a:extLst>
              <a:ext uri="{FF2B5EF4-FFF2-40B4-BE49-F238E27FC236}">
                <a16:creationId xmlns:a16="http://schemas.microsoft.com/office/drawing/2014/main" id="{05A576A4-B2FA-1671-B9C5-46E22EB7C30B}"/>
              </a:ext>
            </a:extLst>
          </p:cNvPr>
          <p:cNvSpPr txBox="1"/>
          <p:nvPr/>
        </p:nvSpPr>
        <p:spPr>
          <a:xfrm>
            <a:off x="838200" y="1366884"/>
            <a:ext cx="10515600" cy="2246769"/>
          </a:xfrm>
          <a:prstGeom prst="rect">
            <a:avLst/>
          </a:prstGeom>
          <a:noFill/>
        </p:spPr>
        <p:txBody>
          <a:bodyPr wrap="square">
            <a:spAutoFit/>
          </a:bodyPr>
          <a:lstStyle/>
          <a:p>
            <a:pPr marL="0" indent="0">
              <a:buNone/>
            </a:pPr>
            <a:r>
              <a:rPr lang="en-US" sz="2000" dirty="0"/>
              <a:t>“Safety &amp; Trustworthiness in the Spatial Web is enabled by </a:t>
            </a:r>
            <a:r>
              <a:rPr lang="en-US" sz="2000" b="1" dirty="0"/>
              <a:t>Governance</a:t>
            </a:r>
            <a:r>
              <a:rPr lang="en-US" sz="2000" dirty="0"/>
              <a:t>” </a:t>
            </a:r>
          </a:p>
          <a:p>
            <a:pPr marL="0" indent="0" algn="just">
              <a:buNone/>
            </a:pPr>
            <a:endParaRPr lang="en-US" sz="2000" dirty="0">
              <a:solidFill>
                <a:srgbClr val="000000"/>
              </a:solidFill>
              <a:latin typeface="Arial" panose="020B0604020202020204" pitchFamily="34" charset="0"/>
            </a:endParaRPr>
          </a:p>
          <a:p>
            <a:pPr algn="just"/>
            <a:r>
              <a:rPr lang="en-US" sz="2000" dirty="0"/>
              <a:t>The main concepts for Governance are:</a:t>
            </a:r>
          </a:p>
          <a:p>
            <a:pPr marL="342900" indent="-342900">
              <a:buFont typeface="Arial" panose="020B0604020202020204" pitchFamily="34" charset="0"/>
              <a:buChar char="•"/>
            </a:pPr>
            <a:r>
              <a:rPr lang="en-US" sz="2000" b="1" dirty="0"/>
              <a:t>Credentials</a:t>
            </a:r>
            <a:r>
              <a:rPr lang="en-US" sz="2000" dirty="0"/>
              <a:t> – used for authentication and identity – who can access a domain, and how can they interact with it</a:t>
            </a:r>
          </a:p>
          <a:p>
            <a:pPr marL="342900" indent="-342900">
              <a:buFont typeface="Arial" panose="020B0604020202020204" pitchFamily="34" charset="0"/>
              <a:buChar char="•"/>
            </a:pPr>
            <a:r>
              <a:rPr lang="en-US" sz="2000" b="1" dirty="0"/>
              <a:t>Norms</a:t>
            </a:r>
            <a:r>
              <a:rPr lang="en-US" sz="2000" dirty="0"/>
              <a:t> – act as a principle of conduct or right action over domains</a:t>
            </a:r>
          </a:p>
          <a:p>
            <a:pPr marL="342900" indent="-342900">
              <a:buFont typeface="Arial" panose="020B0604020202020204" pitchFamily="34" charset="0"/>
              <a:buChar char="•"/>
            </a:pPr>
            <a:r>
              <a:rPr lang="en-US" sz="2000" b="1" dirty="0"/>
              <a:t>Contracts</a:t>
            </a:r>
            <a:r>
              <a:rPr lang="en-US" sz="2000" dirty="0"/>
              <a:t> – binding agreement used to dictate activities and relationships among domains</a:t>
            </a:r>
          </a:p>
        </p:txBody>
      </p:sp>
      <p:sp>
        <p:nvSpPr>
          <p:cNvPr id="6" name="TextBox 5">
            <a:extLst>
              <a:ext uri="{FF2B5EF4-FFF2-40B4-BE49-F238E27FC236}">
                <a16:creationId xmlns:a16="http://schemas.microsoft.com/office/drawing/2014/main" id="{66FB6F17-18B5-A5F3-C486-5DDAD223449A}"/>
              </a:ext>
            </a:extLst>
          </p:cNvPr>
          <p:cNvSpPr txBox="1"/>
          <p:nvPr/>
        </p:nvSpPr>
        <p:spPr>
          <a:xfrm>
            <a:off x="1087196" y="4059367"/>
            <a:ext cx="2411627" cy="1323439"/>
          </a:xfrm>
          <a:prstGeom prst="rect">
            <a:avLst/>
          </a:prstGeom>
          <a:noFill/>
        </p:spPr>
        <p:txBody>
          <a:bodyPr wrap="square" rtlCol="0">
            <a:spAutoFit/>
          </a:bodyPr>
          <a:lstStyle/>
          <a:p>
            <a:r>
              <a:rPr lang="en-US" sz="2000" dirty="0"/>
              <a:t>4 aspects of trust between parties intermediated by digital technologies:</a:t>
            </a:r>
          </a:p>
        </p:txBody>
      </p:sp>
      <p:cxnSp>
        <p:nvCxnSpPr>
          <p:cNvPr id="7" name="Straight Connector 6">
            <a:extLst>
              <a:ext uri="{FF2B5EF4-FFF2-40B4-BE49-F238E27FC236}">
                <a16:creationId xmlns:a16="http://schemas.microsoft.com/office/drawing/2014/main" id="{CB1A3D44-535E-E23D-0A07-21F1714EFA8B}"/>
              </a:ext>
            </a:extLst>
          </p:cNvPr>
          <p:cNvCxnSpPr>
            <a:cxnSpLocks/>
          </p:cNvCxnSpPr>
          <p:nvPr/>
        </p:nvCxnSpPr>
        <p:spPr>
          <a:xfrm>
            <a:off x="3560607" y="3913406"/>
            <a:ext cx="0" cy="1668162"/>
          </a:xfrm>
          <a:prstGeom prst="line">
            <a:avLst/>
          </a:prstGeom>
          <a:ln w="28575">
            <a:solidFill>
              <a:srgbClr val="6D2932"/>
            </a:soli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EDBE499B-BFD7-2802-3D13-BDEC2ADBDD80}"/>
              </a:ext>
            </a:extLst>
          </p:cNvPr>
          <p:cNvSpPr txBox="1"/>
          <p:nvPr/>
        </p:nvSpPr>
        <p:spPr>
          <a:xfrm>
            <a:off x="3684176" y="4059155"/>
            <a:ext cx="5099220" cy="1323439"/>
          </a:xfrm>
          <a:prstGeom prst="rect">
            <a:avLst/>
          </a:prstGeom>
          <a:noFill/>
        </p:spPr>
        <p:txBody>
          <a:bodyPr wrap="square" rtlCol="0">
            <a:spAutoFit/>
          </a:bodyPr>
          <a:lstStyle/>
          <a:p>
            <a:pPr marL="457200" indent="-457200">
              <a:buAutoNum type="arabicPeriod"/>
            </a:pPr>
            <a:r>
              <a:rPr lang="en-US" sz="2000" b="1" dirty="0"/>
              <a:t>Authenticity</a:t>
            </a:r>
            <a:r>
              <a:rPr lang="en-US" sz="2000" dirty="0"/>
              <a:t> – SWIDs (unique identifier)</a:t>
            </a:r>
          </a:p>
          <a:p>
            <a:pPr marL="457200" indent="-457200">
              <a:buAutoNum type="arabicPeriod"/>
            </a:pPr>
            <a:r>
              <a:rPr lang="en-US" sz="2000" b="1" dirty="0"/>
              <a:t>Integrity</a:t>
            </a:r>
          </a:p>
          <a:p>
            <a:pPr marL="457200" indent="-457200">
              <a:buAutoNum type="arabicPeriod"/>
            </a:pPr>
            <a:r>
              <a:rPr lang="en-US" sz="2000" b="1" dirty="0"/>
              <a:t>Confidentiality</a:t>
            </a:r>
            <a:r>
              <a:rPr lang="en-US" sz="2000" dirty="0"/>
              <a:t> – HSTP</a:t>
            </a:r>
          </a:p>
          <a:p>
            <a:pPr marL="457200" indent="-457200">
              <a:buAutoNum type="arabicPeriod"/>
            </a:pPr>
            <a:r>
              <a:rPr lang="en-US" sz="2000" b="1" dirty="0"/>
              <a:t>Privacy</a:t>
            </a:r>
            <a:r>
              <a:rPr lang="en-US" sz="2000" dirty="0"/>
              <a:t> – Design principle</a:t>
            </a:r>
          </a:p>
        </p:txBody>
      </p:sp>
    </p:spTree>
    <p:extLst>
      <p:ext uri="{BB962C8B-B14F-4D97-AF65-F5344CB8AC3E}">
        <p14:creationId xmlns:p14="http://schemas.microsoft.com/office/powerpoint/2010/main" val="6346276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867B0F-51EE-743B-BCAF-6CF7F7F15B4A}"/>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15CF87FE-DBF2-80F4-9AB8-D60C5A594B7A}"/>
              </a:ext>
            </a:extLst>
          </p:cNvPr>
          <p:cNvSpPr/>
          <p:nvPr/>
        </p:nvSpPr>
        <p:spPr>
          <a:xfrm>
            <a:off x="835864" y="2293153"/>
            <a:ext cx="10642257" cy="3088008"/>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F7F9F41-1D64-4249-D41D-6743936FD129}"/>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E936F619-58D5-6E01-7278-40E755B6455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35</a:t>
            </a:fld>
            <a:endParaRPr lang="en-US" sz="2400" b="1" dirty="0">
              <a:solidFill>
                <a:schemeClr val="bg1"/>
              </a:solidFill>
            </a:endParaRPr>
          </a:p>
        </p:txBody>
      </p:sp>
      <p:sp>
        <p:nvSpPr>
          <p:cNvPr id="8" name="Title 1">
            <a:extLst>
              <a:ext uri="{FF2B5EF4-FFF2-40B4-BE49-F238E27FC236}">
                <a16:creationId xmlns:a16="http://schemas.microsoft.com/office/drawing/2014/main" id="{E9DFDC6E-C428-EF4A-369D-7ED54C39FB62}"/>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Credentials in Kafka</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B0D35227-34B2-CCAD-9252-2FE92E10A183}"/>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3B9C518E-119E-057F-5D7B-EC79A7BE27C7}"/>
              </a:ext>
            </a:extLst>
          </p:cNvPr>
          <p:cNvPicPr>
            <a:picLocks noChangeAspect="1"/>
          </p:cNvPicPr>
          <p:nvPr/>
        </p:nvPicPr>
        <p:blipFill>
          <a:blip r:embed="rId2"/>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CC163BD0-1E6D-B18C-2CF6-739600E4DEF7}"/>
              </a:ext>
            </a:extLst>
          </p:cNvPr>
          <p:cNvSpPr txBox="1"/>
          <p:nvPr/>
        </p:nvSpPr>
        <p:spPr>
          <a:xfrm>
            <a:off x="838200" y="1341822"/>
            <a:ext cx="10642257" cy="707886"/>
          </a:xfrm>
          <a:prstGeom prst="rect">
            <a:avLst/>
          </a:prstGeom>
          <a:noFill/>
        </p:spPr>
        <p:txBody>
          <a:bodyPr wrap="square">
            <a:spAutoFit/>
          </a:bodyPr>
          <a:lstStyle/>
          <a:p>
            <a:pPr algn="just"/>
            <a:r>
              <a:rPr lang="en-US" sz="2000" dirty="0"/>
              <a:t>Verifying credentials, identities, and access rights requires a combination of </a:t>
            </a:r>
            <a:r>
              <a:rPr lang="en-US" sz="2000" b="1" dirty="0"/>
              <a:t>cryptographic techniques</a:t>
            </a:r>
            <a:r>
              <a:rPr lang="en-US" sz="2000" dirty="0"/>
              <a:t>, </a:t>
            </a:r>
            <a:r>
              <a:rPr lang="en-US" sz="2000" b="1" dirty="0"/>
              <a:t>authentication protocols</a:t>
            </a:r>
            <a:r>
              <a:rPr lang="en-US" sz="2000" dirty="0"/>
              <a:t>, and </a:t>
            </a:r>
            <a:r>
              <a:rPr lang="en-US" sz="2000" b="1" dirty="0"/>
              <a:t>access control mechanisms</a:t>
            </a:r>
            <a:r>
              <a:rPr lang="en-US" sz="2000" dirty="0"/>
              <a:t>.</a:t>
            </a:r>
          </a:p>
        </p:txBody>
      </p:sp>
      <p:sp>
        <p:nvSpPr>
          <p:cNvPr id="11" name="TextBox 10">
            <a:extLst>
              <a:ext uri="{FF2B5EF4-FFF2-40B4-BE49-F238E27FC236}">
                <a16:creationId xmlns:a16="http://schemas.microsoft.com/office/drawing/2014/main" id="{C4A3344C-4FF7-9E30-32BA-D3AC42FDAA32}"/>
              </a:ext>
            </a:extLst>
          </p:cNvPr>
          <p:cNvSpPr txBox="1"/>
          <p:nvPr/>
        </p:nvSpPr>
        <p:spPr>
          <a:xfrm>
            <a:off x="986177" y="2423940"/>
            <a:ext cx="9788611" cy="400110"/>
          </a:xfrm>
          <a:prstGeom prst="rect">
            <a:avLst/>
          </a:prstGeom>
          <a:noFill/>
        </p:spPr>
        <p:txBody>
          <a:bodyPr wrap="square" rtlCol="0">
            <a:spAutoFit/>
          </a:bodyPr>
          <a:lstStyle/>
          <a:p>
            <a:r>
              <a:rPr lang="en-US" sz="2000" b="1" dirty="0">
                <a:solidFill>
                  <a:srgbClr val="6D2932"/>
                </a:solidFill>
              </a:rPr>
              <a:t>Credential Verification</a:t>
            </a:r>
            <a:r>
              <a:rPr lang="en-US" sz="2000" dirty="0">
                <a:solidFill>
                  <a:srgbClr val="6D2932"/>
                </a:solidFill>
              </a:rPr>
              <a:t>, </a:t>
            </a:r>
            <a:r>
              <a:rPr lang="en-US" sz="2000" b="1" dirty="0">
                <a:solidFill>
                  <a:srgbClr val="6D2932"/>
                </a:solidFill>
              </a:rPr>
              <a:t>Domain Identity</a:t>
            </a:r>
            <a:r>
              <a:rPr lang="en-US" sz="2000" dirty="0">
                <a:solidFill>
                  <a:srgbClr val="6D2932"/>
                </a:solidFill>
              </a:rPr>
              <a:t>, and </a:t>
            </a:r>
            <a:r>
              <a:rPr lang="en-US" sz="2000" b="1" dirty="0">
                <a:solidFill>
                  <a:srgbClr val="6D2932"/>
                </a:solidFill>
              </a:rPr>
              <a:t>Access Control </a:t>
            </a:r>
            <a:r>
              <a:rPr lang="en-US" sz="2000" dirty="0">
                <a:solidFill>
                  <a:srgbClr val="6D2932"/>
                </a:solidFill>
              </a:rPr>
              <a:t>in</a:t>
            </a:r>
            <a:r>
              <a:rPr lang="en-US" sz="2000" b="1" dirty="0">
                <a:solidFill>
                  <a:srgbClr val="6D2932"/>
                </a:solidFill>
              </a:rPr>
              <a:t> Kafka: </a:t>
            </a:r>
          </a:p>
        </p:txBody>
      </p:sp>
      <p:sp>
        <p:nvSpPr>
          <p:cNvPr id="13" name="TextBox 12">
            <a:extLst>
              <a:ext uri="{FF2B5EF4-FFF2-40B4-BE49-F238E27FC236}">
                <a16:creationId xmlns:a16="http://schemas.microsoft.com/office/drawing/2014/main" id="{171F4CBD-BE2C-31E5-DB2C-1E6049A03A2F}"/>
              </a:ext>
            </a:extLst>
          </p:cNvPr>
          <p:cNvSpPr txBox="1"/>
          <p:nvPr/>
        </p:nvSpPr>
        <p:spPr>
          <a:xfrm>
            <a:off x="1200796" y="3024955"/>
            <a:ext cx="9788611" cy="1938992"/>
          </a:xfrm>
          <a:prstGeom prst="rect">
            <a:avLst/>
          </a:prstGeom>
          <a:noFill/>
        </p:spPr>
        <p:txBody>
          <a:bodyPr wrap="square">
            <a:spAutoFit/>
          </a:bodyPr>
          <a:lstStyle/>
          <a:p>
            <a:pPr marL="342900" indent="-342900">
              <a:buAutoNum type="arabicPeriod"/>
            </a:pPr>
            <a:r>
              <a:rPr lang="en-US" sz="2000" b="1" dirty="0"/>
              <a:t>Issue Decentralized Identifiers (DIDs) </a:t>
            </a:r>
            <a:r>
              <a:rPr lang="en-US" sz="2000" dirty="0"/>
              <a:t>for producers, consumers, and brokers.</a:t>
            </a:r>
          </a:p>
          <a:p>
            <a:pPr marL="342900" indent="-342900">
              <a:buAutoNum type="arabicPeriod"/>
            </a:pPr>
            <a:r>
              <a:rPr lang="en-US" sz="2000" b="1" dirty="0"/>
              <a:t>Use Verifiable Credentials (VCs)</a:t>
            </a:r>
            <a:r>
              <a:rPr lang="en-US" sz="2000" dirty="0"/>
              <a:t> to grant roles like "producer" or "consumer" for specific topics.</a:t>
            </a:r>
          </a:p>
          <a:p>
            <a:pPr marL="342900" indent="-342900">
              <a:buAutoNum type="arabicPeriod"/>
            </a:pPr>
            <a:r>
              <a:rPr lang="en-US" sz="2000" b="1" dirty="0"/>
              <a:t>Authenticate users </a:t>
            </a:r>
            <a:r>
              <a:rPr lang="en-US" sz="2000" dirty="0"/>
              <a:t>using </a:t>
            </a:r>
            <a:r>
              <a:rPr lang="en-US" sz="2000" b="1" dirty="0"/>
              <a:t>DID-Auth</a:t>
            </a:r>
            <a:r>
              <a:rPr lang="en-US" sz="2000" dirty="0"/>
              <a:t> (challenge-response).</a:t>
            </a:r>
          </a:p>
          <a:p>
            <a:pPr marL="342900" indent="-342900">
              <a:buAutoNum type="arabicPeriod"/>
            </a:pPr>
            <a:r>
              <a:rPr lang="en-US" sz="2000" b="1" dirty="0"/>
              <a:t>Check role-based access </a:t>
            </a:r>
            <a:r>
              <a:rPr lang="en-US" sz="2000" dirty="0"/>
              <a:t>for producers/consumers.</a:t>
            </a:r>
          </a:p>
          <a:p>
            <a:pPr marL="342900" indent="-342900">
              <a:buAutoNum type="arabicPeriod"/>
            </a:pPr>
            <a:r>
              <a:rPr lang="en-US" sz="2000" b="1" dirty="0"/>
              <a:t>Use encryption and signing </a:t>
            </a:r>
            <a:r>
              <a:rPr lang="en-US" sz="2000" dirty="0"/>
              <a:t>for message confidentiality and integrity.</a:t>
            </a:r>
          </a:p>
        </p:txBody>
      </p:sp>
    </p:spTree>
    <p:extLst>
      <p:ext uri="{BB962C8B-B14F-4D97-AF65-F5344CB8AC3E}">
        <p14:creationId xmlns:p14="http://schemas.microsoft.com/office/powerpoint/2010/main" val="4860405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CC01BC-C814-0CF4-C23C-E904F0734CF0}"/>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763B8802-A6E8-F907-0EF5-7308529E63C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DF8373B-6167-54D7-678D-4D620E36B890}"/>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36</a:t>
            </a:fld>
            <a:endParaRPr lang="en-US" sz="2400" b="1" dirty="0">
              <a:solidFill>
                <a:schemeClr val="bg1"/>
              </a:solidFill>
            </a:endParaRPr>
          </a:p>
        </p:txBody>
      </p:sp>
      <p:sp>
        <p:nvSpPr>
          <p:cNvPr id="8" name="Title 1">
            <a:extLst>
              <a:ext uri="{FF2B5EF4-FFF2-40B4-BE49-F238E27FC236}">
                <a16:creationId xmlns:a16="http://schemas.microsoft.com/office/drawing/2014/main" id="{12F7F1EF-F5B0-23D6-A95C-017167A21307}"/>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SWID and DID</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9156440D-BD09-1E51-F5D9-C5CBB1C8B3C6}"/>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620EA3E4-D10C-B180-F795-8817F6BF6624}"/>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TextBox 2">
            <a:extLst>
              <a:ext uri="{FF2B5EF4-FFF2-40B4-BE49-F238E27FC236}">
                <a16:creationId xmlns:a16="http://schemas.microsoft.com/office/drawing/2014/main" id="{5818D17F-747F-9CB4-482F-24CDECF0B504}"/>
              </a:ext>
            </a:extLst>
          </p:cNvPr>
          <p:cNvSpPr txBox="1"/>
          <p:nvPr/>
        </p:nvSpPr>
        <p:spPr>
          <a:xfrm>
            <a:off x="835865" y="1357445"/>
            <a:ext cx="10460277" cy="1200329"/>
          </a:xfrm>
          <a:prstGeom prst="rect">
            <a:avLst/>
          </a:prstGeom>
          <a:noFill/>
        </p:spPr>
        <p:txBody>
          <a:bodyPr wrap="square">
            <a:spAutoFit/>
          </a:bodyPr>
          <a:lstStyle/>
          <a:p>
            <a:pPr algn="just"/>
            <a:r>
              <a:rPr lang="en-US" sz="2400" dirty="0"/>
              <a:t>The </a:t>
            </a:r>
            <a:r>
              <a:rPr lang="en-US" sz="2400" b="1" dirty="0"/>
              <a:t>Identifier for the HSML schema</a:t>
            </a:r>
            <a:r>
              <a:rPr lang="en-US" sz="2400" dirty="0"/>
              <a:t>, according to the Spatial Web standard, is the SWID. The </a:t>
            </a:r>
            <a:r>
              <a:rPr lang="en-US" sz="2400" b="1" dirty="0"/>
              <a:t>Spatial Web Identifier (SWID) </a:t>
            </a:r>
            <a:r>
              <a:rPr lang="en-US" sz="2400" dirty="0"/>
              <a:t>is a Decentralized Identity (DID) that conforms to W3C did-core, </a:t>
            </a:r>
            <a:r>
              <a:rPr lang="en-US" sz="2400" dirty="0">
                <a:hlinkClick r:id="rId4"/>
              </a:rPr>
              <a:t>https://www.w3.org/TR/did-core/</a:t>
            </a:r>
            <a:r>
              <a:rPr lang="en-US" sz="2400" dirty="0"/>
              <a:t>.</a:t>
            </a:r>
          </a:p>
        </p:txBody>
      </p:sp>
      <p:pic>
        <p:nvPicPr>
          <p:cNvPr id="6" name="Picture 5">
            <a:extLst>
              <a:ext uri="{FF2B5EF4-FFF2-40B4-BE49-F238E27FC236}">
                <a16:creationId xmlns:a16="http://schemas.microsoft.com/office/drawing/2014/main" id="{9F6A72ED-8245-D7F9-24B9-C9A68B16AAD2}"/>
              </a:ext>
            </a:extLst>
          </p:cNvPr>
          <p:cNvPicPr>
            <a:picLocks noChangeAspect="1"/>
          </p:cNvPicPr>
          <p:nvPr/>
        </p:nvPicPr>
        <p:blipFill>
          <a:blip r:embed="rId5"/>
          <a:stretch>
            <a:fillRect/>
          </a:stretch>
        </p:blipFill>
        <p:spPr>
          <a:xfrm>
            <a:off x="835865" y="3574911"/>
            <a:ext cx="4000706" cy="1549480"/>
          </a:xfrm>
          <a:prstGeom prst="rect">
            <a:avLst/>
          </a:prstGeom>
        </p:spPr>
      </p:pic>
      <p:pic>
        <p:nvPicPr>
          <p:cNvPr id="7" name="Google Shape;523;p92">
            <a:extLst>
              <a:ext uri="{FF2B5EF4-FFF2-40B4-BE49-F238E27FC236}">
                <a16:creationId xmlns:a16="http://schemas.microsoft.com/office/drawing/2014/main" id="{6FF1A0B0-3DD9-8FAE-C053-6ABD76758A05}"/>
              </a:ext>
            </a:extLst>
          </p:cNvPr>
          <p:cNvPicPr preferRelativeResize="0"/>
          <p:nvPr/>
        </p:nvPicPr>
        <p:blipFill>
          <a:blip r:embed="rId6">
            <a:alphaModFix/>
          </a:blip>
          <a:srcRect t="8888" b="83053"/>
          <a:stretch/>
        </p:blipFill>
        <p:spPr>
          <a:xfrm>
            <a:off x="835865" y="2976646"/>
            <a:ext cx="4400550" cy="285558"/>
          </a:xfrm>
          <a:prstGeom prst="rect">
            <a:avLst/>
          </a:prstGeom>
          <a:noFill/>
          <a:ln>
            <a:noFill/>
          </a:ln>
          <a:effectLst>
            <a:outerShdw blurRad="57150" dist="19050" dir="5400000" algn="bl" rotWithShape="0">
              <a:srgbClr val="000000">
                <a:alpha val="50000"/>
              </a:srgbClr>
            </a:outerShdw>
          </a:effectLst>
        </p:spPr>
      </p:pic>
      <p:sp>
        <p:nvSpPr>
          <p:cNvPr id="10" name="Rectangle 9">
            <a:extLst>
              <a:ext uri="{FF2B5EF4-FFF2-40B4-BE49-F238E27FC236}">
                <a16:creationId xmlns:a16="http://schemas.microsoft.com/office/drawing/2014/main" id="{060CDABF-8E7F-DDF5-041C-A6861E8D80CB}"/>
              </a:ext>
            </a:extLst>
          </p:cNvPr>
          <p:cNvSpPr/>
          <p:nvPr/>
        </p:nvSpPr>
        <p:spPr>
          <a:xfrm>
            <a:off x="6353123" y="2976646"/>
            <a:ext cx="4514953"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80A7B8A-F8E7-66CD-8798-6728D83C0B47}"/>
              </a:ext>
            </a:extLst>
          </p:cNvPr>
          <p:cNvSpPr txBox="1"/>
          <p:nvPr/>
        </p:nvSpPr>
        <p:spPr>
          <a:xfrm>
            <a:off x="6353123" y="3122213"/>
            <a:ext cx="4509189" cy="461665"/>
          </a:xfrm>
          <a:prstGeom prst="rect">
            <a:avLst/>
          </a:prstGeom>
          <a:noFill/>
        </p:spPr>
        <p:txBody>
          <a:bodyPr wrap="square">
            <a:spAutoFit/>
          </a:bodyPr>
          <a:lstStyle/>
          <a:p>
            <a:pPr algn="ctr"/>
            <a:r>
              <a:rPr lang="en-US" sz="2400" b="1" dirty="0"/>
              <a:t>NO EXISTING </a:t>
            </a:r>
            <a:r>
              <a:rPr lang="en-US" sz="2400" b="1" dirty="0">
                <a:solidFill>
                  <a:srgbClr val="6D2932"/>
                </a:solidFill>
              </a:rPr>
              <a:t>SWID METHOD </a:t>
            </a:r>
          </a:p>
        </p:txBody>
      </p:sp>
      <p:sp>
        <p:nvSpPr>
          <p:cNvPr id="13" name="Rectangle 12">
            <a:extLst>
              <a:ext uri="{FF2B5EF4-FFF2-40B4-BE49-F238E27FC236}">
                <a16:creationId xmlns:a16="http://schemas.microsoft.com/office/drawing/2014/main" id="{61F0DF36-E3A4-16F4-C50A-D1F3D749A691}"/>
              </a:ext>
            </a:extLst>
          </p:cNvPr>
          <p:cNvSpPr/>
          <p:nvPr/>
        </p:nvSpPr>
        <p:spPr>
          <a:xfrm>
            <a:off x="6358887" y="4330139"/>
            <a:ext cx="4514953"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7BC9CB0B-1E7C-7BE0-6168-F17CF8DE9652}"/>
              </a:ext>
            </a:extLst>
          </p:cNvPr>
          <p:cNvSpPr txBox="1"/>
          <p:nvPr/>
        </p:nvSpPr>
        <p:spPr>
          <a:xfrm>
            <a:off x="6358887" y="4449363"/>
            <a:ext cx="4509189" cy="461665"/>
          </a:xfrm>
          <a:prstGeom prst="rect">
            <a:avLst/>
          </a:prstGeom>
          <a:noFill/>
        </p:spPr>
        <p:txBody>
          <a:bodyPr wrap="square">
            <a:spAutoFit/>
          </a:bodyPr>
          <a:lstStyle/>
          <a:p>
            <a:pPr algn="ctr"/>
            <a:r>
              <a:rPr lang="en-US" sz="2400" b="1" dirty="0"/>
              <a:t>USE AN EXISTING </a:t>
            </a:r>
            <a:r>
              <a:rPr lang="en-US" sz="2400" b="1" dirty="0">
                <a:solidFill>
                  <a:srgbClr val="6D2932"/>
                </a:solidFill>
              </a:rPr>
              <a:t>DID METHOD</a:t>
            </a:r>
          </a:p>
        </p:txBody>
      </p:sp>
      <p:sp>
        <p:nvSpPr>
          <p:cNvPr id="16" name="Arrow: Down 15">
            <a:extLst>
              <a:ext uri="{FF2B5EF4-FFF2-40B4-BE49-F238E27FC236}">
                <a16:creationId xmlns:a16="http://schemas.microsoft.com/office/drawing/2014/main" id="{6260DC4B-6D32-B453-E14F-A6C67E655D93}"/>
              </a:ext>
            </a:extLst>
          </p:cNvPr>
          <p:cNvSpPr/>
          <p:nvPr/>
        </p:nvSpPr>
        <p:spPr>
          <a:xfrm>
            <a:off x="8444879" y="3803364"/>
            <a:ext cx="325676" cy="376161"/>
          </a:xfrm>
          <a:prstGeom prst="downArrow">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90936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6D939-171B-6A59-D13C-BDC4C6B13C6B}"/>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34C71D99-D363-61CD-CDC5-65C9583777A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F8706B9E-3135-4BF0-88CD-0A44CF235C51}"/>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37</a:t>
            </a:fld>
            <a:endParaRPr lang="en-US" sz="2400" b="1" dirty="0">
              <a:solidFill>
                <a:schemeClr val="bg1"/>
              </a:solidFill>
            </a:endParaRPr>
          </a:p>
        </p:txBody>
      </p:sp>
      <p:sp>
        <p:nvSpPr>
          <p:cNvPr id="8" name="Title 1">
            <a:extLst>
              <a:ext uri="{FF2B5EF4-FFF2-40B4-BE49-F238E27FC236}">
                <a16:creationId xmlns:a16="http://schemas.microsoft.com/office/drawing/2014/main" id="{B2EF6B80-74AD-6678-C9B5-34E6C0BEFB28}"/>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D8D4BDB-BD9B-D787-F78F-198DA0DEE6E0}"/>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1225EFB-6DCC-D845-59F3-D4CE659CEDC0}"/>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TextBox 2">
            <a:extLst>
              <a:ext uri="{FF2B5EF4-FFF2-40B4-BE49-F238E27FC236}">
                <a16:creationId xmlns:a16="http://schemas.microsoft.com/office/drawing/2014/main" id="{148AA284-FEB8-DF85-1908-855BD7343BB1}"/>
              </a:ext>
            </a:extLst>
          </p:cNvPr>
          <p:cNvSpPr txBox="1"/>
          <p:nvPr/>
        </p:nvSpPr>
        <p:spPr>
          <a:xfrm>
            <a:off x="835865" y="1357445"/>
            <a:ext cx="10460277" cy="461665"/>
          </a:xfrm>
          <a:prstGeom prst="rect">
            <a:avLst/>
          </a:prstGeom>
          <a:noFill/>
        </p:spPr>
        <p:txBody>
          <a:bodyPr wrap="square">
            <a:spAutoFit/>
          </a:bodyPr>
          <a:lstStyle/>
          <a:p>
            <a:pPr algn="just"/>
            <a:r>
              <a:rPr lang="en-US" sz="2400" dirty="0"/>
              <a:t>The most used DID methods to generate the unique identifier are:</a:t>
            </a:r>
          </a:p>
        </p:txBody>
      </p:sp>
      <p:pic>
        <p:nvPicPr>
          <p:cNvPr id="6" name="Picture 5">
            <a:extLst>
              <a:ext uri="{FF2B5EF4-FFF2-40B4-BE49-F238E27FC236}">
                <a16:creationId xmlns:a16="http://schemas.microsoft.com/office/drawing/2014/main" id="{5296CA97-320D-7765-CE42-E73E4AFBC812}"/>
              </a:ext>
            </a:extLst>
          </p:cNvPr>
          <p:cNvPicPr>
            <a:picLocks noChangeAspect="1"/>
          </p:cNvPicPr>
          <p:nvPr/>
        </p:nvPicPr>
        <p:blipFill>
          <a:blip r:embed="rId4"/>
          <a:stretch>
            <a:fillRect/>
          </a:stretch>
        </p:blipFill>
        <p:spPr>
          <a:xfrm>
            <a:off x="833631" y="3359522"/>
            <a:ext cx="4638001" cy="1796306"/>
          </a:xfrm>
          <a:prstGeom prst="rect">
            <a:avLst/>
          </a:prstGeom>
        </p:spPr>
      </p:pic>
      <p:sp>
        <p:nvSpPr>
          <p:cNvPr id="10" name="Rectangle 9">
            <a:extLst>
              <a:ext uri="{FF2B5EF4-FFF2-40B4-BE49-F238E27FC236}">
                <a16:creationId xmlns:a16="http://schemas.microsoft.com/office/drawing/2014/main" id="{FF05B3F0-0D32-5A1C-843C-4B28F87C1313}"/>
              </a:ext>
            </a:extLst>
          </p:cNvPr>
          <p:cNvSpPr/>
          <p:nvPr/>
        </p:nvSpPr>
        <p:spPr>
          <a:xfrm>
            <a:off x="2411759" y="2233917"/>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5090167-4934-DE9F-6168-7A63ADB2481A}"/>
              </a:ext>
            </a:extLst>
          </p:cNvPr>
          <p:cNvSpPr txBox="1"/>
          <p:nvPr/>
        </p:nvSpPr>
        <p:spPr>
          <a:xfrm>
            <a:off x="2535975" y="2368835"/>
            <a:ext cx="1233315" cy="461665"/>
          </a:xfrm>
          <a:prstGeom prst="rect">
            <a:avLst/>
          </a:prstGeom>
          <a:noFill/>
        </p:spPr>
        <p:txBody>
          <a:bodyPr wrap="square">
            <a:spAutoFit/>
          </a:bodyPr>
          <a:lstStyle/>
          <a:p>
            <a:pPr algn="ctr"/>
            <a:r>
              <a:rPr lang="en-US" sz="2400" b="1" dirty="0" err="1">
                <a:solidFill>
                  <a:srgbClr val="6D2932"/>
                </a:solidFill>
              </a:rPr>
              <a:t>did:key</a:t>
            </a:r>
            <a:endParaRPr lang="en-US" sz="2400" b="1" dirty="0">
              <a:solidFill>
                <a:srgbClr val="6D2932"/>
              </a:solidFill>
            </a:endParaRPr>
          </a:p>
        </p:txBody>
      </p:sp>
      <p:sp>
        <p:nvSpPr>
          <p:cNvPr id="2" name="Rectangle 1">
            <a:extLst>
              <a:ext uri="{FF2B5EF4-FFF2-40B4-BE49-F238E27FC236}">
                <a16:creationId xmlns:a16="http://schemas.microsoft.com/office/drawing/2014/main" id="{BA056FD3-B3A5-2068-8805-B1ED429528C0}"/>
              </a:ext>
            </a:extLst>
          </p:cNvPr>
          <p:cNvSpPr/>
          <p:nvPr/>
        </p:nvSpPr>
        <p:spPr>
          <a:xfrm>
            <a:off x="5559469" y="2223408"/>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A053228-9286-D673-7328-B05B307FB2F5}"/>
              </a:ext>
            </a:extLst>
          </p:cNvPr>
          <p:cNvSpPr txBox="1"/>
          <p:nvPr/>
        </p:nvSpPr>
        <p:spPr>
          <a:xfrm>
            <a:off x="5559469" y="2368975"/>
            <a:ext cx="1481748" cy="461665"/>
          </a:xfrm>
          <a:prstGeom prst="rect">
            <a:avLst/>
          </a:prstGeom>
          <a:noFill/>
        </p:spPr>
        <p:txBody>
          <a:bodyPr wrap="square">
            <a:spAutoFit/>
          </a:bodyPr>
          <a:lstStyle/>
          <a:p>
            <a:pPr algn="ctr"/>
            <a:r>
              <a:rPr lang="en-US" sz="2400" b="1" dirty="0" err="1">
                <a:solidFill>
                  <a:srgbClr val="6D2932"/>
                </a:solidFill>
              </a:rPr>
              <a:t>did:web</a:t>
            </a:r>
            <a:endParaRPr lang="en-US" sz="2400" b="1" dirty="0">
              <a:solidFill>
                <a:srgbClr val="6D2932"/>
              </a:solidFill>
            </a:endParaRPr>
          </a:p>
        </p:txBody>
      </p:sp>
      <p:sp>
        <p:nvSpPr>
          <p:cNvPr id="17" name="Rectangle 16">
            <a:extLst>
              <a:ext uri="{FF2B5EF4-FFF2-40B4-BE49-F238E27FC236}">
                <a16:creationId xmlns:a16="http://schemas.microsoft.com/office/drawing/2014/main" id="{55838CDA-BD82-0DAC-5151-65DA3B9EF4A9}"/>
              </a:ext>
            </a:extLst>
          </p:cNvPr>
          <p:cNvSpPr/>
          <p:nvPr/>
        </p:nvSpPr>
        <p:spPr>
          <a:xfrm>
            <a:off x="8759074" y="2198231"/>
            <a:ext cx="1481748" cy="731503"/>
          </a:xfrm>
          <a:prstGeom prst="rect">
            <a:avLst/>
          </a:prstGeom>
          <a:solidFill>
            <a:srgbClr val="E8D8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2D15DA7-2516-32FA-38D2-CFD8B631622E}"/>
              </a:ext>
            </a:extLst>
          </p:cNvPr>
          <p:cNvSpPr txBox="1"/>
          <p:nvPr/>
        </p:nvSpPr>
        <p:spPr>
          <a:xfrm>
            <a:off x="8759074" y="2343798"/>
            <a:ext cx="1481748" cy="461665"/>
          </a:xfrm>
          <a:prstGeom prst="rect">
            <a:avLst/>
          </a:prstGeom>
          <a:noFill/>
        </p:spPr>
        <p:txBody>
          <a:bodyPr wrap="square">
            <a:spAutoFit/>
          </a:bodyPr>
          <a:lstStyle/>
          <a:p>
            <a:pPr algn="ctr"/>
            <a:r>
              <a:rPr lang="en-US" sz="2400" b="1" dirty="0" err="1">
                <a:solidFill>
                  <a:srgbClr val="6D2932"/>
                </a:solidFill>
              </a:rPr>
              <a:t>did:ethr</a:t>
            </a:r>
            <a:endParaRPr lang="en-US" sz="2400" b="1" dirty="0">
              <a:solidFill>
                <a:srgbClr val="6D2932"/>
              </a:solidFill>
            </a:endParaRPr>
          </a:p>
        </p:txBody>
      </p:sp>
      <p:sp>
        <p:nvSpPr>
          <p:cNvPr id="19" name="TextBox 18">
            <a:extLst>
              <a:ext uri="{FF2B5EF4-FFF2-40B4-BE49-F238E27FC236}">
                <a16:creationId xmlns:a16="http://schemas.microsoft.com/office/drawing/2014/main" id="{5E1281FA-447C-BF56-C37E-20C046330CE4}"/>
              </a:ext>
            </a:extLst>
          </p:cNvPr>
          <p:cNvSpPr txBox="1"/>
          <p:nvPr/>
        </p:nvSpPr>
        <p:spPr>
          <a:xfrm>
            <a:off x="5471632" y="3897824"/>
            <a:ext cx="5979588" cy="1015663"/>
          </a:xfrm>
          <a:prstGeom prst="rect">
            <a:avLst/>
          </a:prstGeom>
          <a:noFill/>
        </p:spPr>
        <p:txBody>
          <a:bodyPr wrap="square" rtlCol="0">
            <a:spAutoFit/>
          </a:bodyPr>
          <a:lstStyle/>
          <a:p>
            <a:pPr algn="just"/>
            <a:r>
              <a:rPr lang="en-US" sz="2000" dirty="0"/>
              <a:t>The </a:t>
            </a:r>
            <a:r>
              <a:rPr lang="en-US" sz="2000" b="1" dirty="0">
                <a:solidFill>
                  <a:srgbClr val="6FAA55"/>
                </a:solidFill>
              </a:rPr>
              <a:t>unique identifier </a:t>
            </a:r>
            <a:r>
              <a:rPr lang="en-US" sz="2000" dirty="0"/>
              <a:t>is generated through a cryptographic process,  this makes it impossible to guess the underlying key or DID</a:t>
            </a:r>
          </a:p>
        </p:txBody>
      </p:sp>
    </p:spTree>
    <p:extLst>
      <p:ext uri="{BB962C8B-B14F-4D97-AF65-F5344CB8AC3E}">
        <p14:creationId xmlns:p14="http://schemas.microsoft.com/office/powerpoint/2010/main" val="37568891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7DB671-9675-92FA-9B39-C7B44B2DFAF4}"/>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8D6C38D-277E-8D60-2720-1A4E5F416037}"/>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BC3F9F2-218E-5D9C-D60F-6ACA2EBA1A02}"/>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38</a:t>
            </a:fld>
            <a:endParaRPr lang="en-US" sz="2400" b="1" dirty="0">
              <a:solidFill>
                <a:schemeClr val="bg1"/>
              </a:solidFill>
            </a:endParaRPr>
          </a:p>
        </p:txBody>
      </p:sp>
      <p:sp>
        <p:nvSpPr>
          <p:cNvPr id="8" name="Title 1">
            <a:extLst>
              <a:ext uri="{FF2B5EF4-FFF2-40B4-BE49-F238E27FC236}">
                <a16:creationId xmlns:a16="http://schemas.microsoft.com/office/drawing/2014/main" id="{2D57BF95-1088-86A1-AF37-61878448EA3A}"/>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cs typeface="Helvetica" panose="020B0604020202020204" pitchFamily="34" charset="0"/>
              </a:rPr>
              <a:t>DID Methods</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D5E899FE-93DE-6A47-9E95-54C98AC619FA}"/>
              </a:ext>
            </a:extLst>
          </p:cNvPr>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F0364334-1363-EC63-FDC0-42AE8C5EADA9}"/>
              </a:ext>
            </a:extLst>
          </p:cNvPr>
          <p:cNvPicPr>
            <a:picLocks noChangeAspect="1"/>
          </p:cNvPicPr>
          <p:nvPr/>
        </p:nvPicPr>
        <p:blipFill>
          <a:blip r:embed="rId3"/>
          <a:stretch>
            <a:fillRect/>
          </a:stretch>
        </p:blipFill>
        <p:spPr>
          <a:xfrm>
            <a:off x="304801" y="5962135"/>
            <a:ext cx="3276600" cy="914400"/>
          </a:xfrm>
          <a:prstGeom prst="rect">
            <a:avLst/>
          </a:prstGeom>
        </p:spPr>
      </p:pic>
      <p:graphicFrame>
        <p:nvGraphicFramePr>
          <p:cNvPr id="20" name="Table 19">
            <a:extLst>
              <a:ext uri="{FF2B5EF4-FFF2-40B4-BE49-F238E27FC236}">
                <a16:creationId xmlns:a16="http://schemas.microsoft.com/office/drawing/2014/main" id="{7DBEC2EB-ED18-2E1D-CFE6-B69FE9967773}"/>
              </a:ext>
            </a:extLst>
          </p:cNvPr>
          <p:cNvGraphicFramePr>
            <a:graphicFrameLocks noGrp="1"/>
          </p:cNvGraphicFramePr>
          <p:nvPr>
            <p:extLst>
              <p:ext uri="{D42A27DB-BD31-4B8C-83A1-F6EECF244321}">
                <p14:modId xmlns:p14="http://schemas.microsoft.com/office/powerpoint/2010/main" val="2473500242"/>
              </p:ext>
            </p:extLst>
          </p:nvPr>
        </p:nvGraphicFramePr>
        <p:xfrm>
          <a:off x="838200" y="1463715"/>
          <a:ext cx="10515600" cy="4098232"/>
        </p:xfrm>
        <a:graphic>
          <a:graphicData uri="http://schemas.openxmlformats.org/drawingml/2006/table">
            <a:tbl>
              <a:tblPr firstRow="1" bandRow="1">
                <a:tableStyleId>{5C22544A-7EE6-4342-B048-85BDC9FD1C3A}</a:tableStyleId>
              </a:tblPr>
              <a:tblGrid>
                <a:gridCol w="2061852">
                  <a:extLst>
                    <a:ext uri="{9D8B030D-6E8A-4147-A177-3AD203B41FA5}">
                      <a16:colId xmlns:a16="http://schemas.microsoft.com/office/drawing/2014/main" val="3445832324"/>
                    </a:ext>
                  </a:extLst>
                </a:gridCol>
                <a:gridCol w="2656689">
                  <a:extLst>
                    <a:ext uri="{9D8B030D-6E8A-4147-A177-3AD203B41FA5}">
                      <a16:colId xmlns:a16="http://schemas.microsoft.com/office/drawing/2014/main" val="2817802370"/>
                    </a:ext>
                  </a:extLst>
                </a:gridCol>
                <a:gridCol w="2882234">
                  <a:extLst>
                    <a:ext uri="{9D8B030D-6E8A-4147-A177-3AD203B41FA5}">
                      <a16:colId xmlns:a16="http://schemas.microsoft.com/office/drawing/2014/main" val="790893504"/>
                    </a:ext>
                  </a:extLst>
                </a:gridCol>
                <a:gridCol w="2914825">
                  <a:extLst>
                    <a:ext uri="{9D8B030D-6E8A-4147-A177-3AD203B41FA5}">
                      <a16:colId xmlns:a16="http://schemas.microsoft.com/office/drawing/2014/main" val="656851401"/>
                    </a:ext>
                  </a:extLst>
                </a:gridCol>
              </a:tblGrid>
              <a:tr h="532072">
                <a:tc>
                  <a:txBody>
                    <a:bodyPr/>
                    <a:lstStyle/>
                    <a:p>
                      <a:r>
                        <a:rPr lang="en-US" b="1"/>
                        <a:t>Criteria</a:t>
                      </a:r>
                      <a:endParaRPr lang="en-US"/>
                    </a:p>
                  </a:txBody>
                  <a:tcPr anchor="ctr">
                    <a:solidFill>
                      <a:srgbClr val="561C24"/>
                    </a:solidFill>
                  </a:tcPr>
                </a:tc>
                <a:tc>
                  <a:txBody>
                    <a:bodyPr/>
                    <a:lstStyle/>
                    <a:p>
                      <a:r>
                        <a:rPr lang="en-US" b="1"/>
                        <a:t>DID:ETHR</a:t>
                      </a:r>
                      <a:endParaRPr lang="en-US"/>
                    </a:p>
                  </a:txBody>
                  <a:tcPr anchor="ctr">
                    <a:solidFill>
                      <a:srgbClr val="561C24"/>
                    </a:solidFill>
                  </a:tcPr>
                </a:tc>
                <a:tc>
                  <a:txBody>
                    <a:bodyPr/>
                    <a:lstStyle/>
                    <a:p>
                      <a:r>
                        <a:rPr lang="en-US" dirty="0"/>
                        <a:t>DID:WEB</a:t>
                      </a:r>
                    </a:p>
                  </a:txBody>
                  <a:tcPr anchor="ctr">
                    <a:solidFill>
                      <a:srgbClr val="561C24"/>
                    </a:solidFill>
                  </a:tcPr>
                </a:tc>
                <a:tc>
                  <a:txBody>
                    <a:bodyPr/>
                    <a:lstStyle/>
                    <a:p>
                      <a:r>
                        <a:rPr lang="en-US" b="1" dirty="0"/>
                        <a:t>DID:KEY</a:t>
                      </a:r>
                      <a:endParaRPr lang="en-US" dirty="0"/>
                    </a:p>
                  </a:txBody>
                  <a:tcPr anchor="ctr">
                    <a:solidFill>
                      <a:srgbClr val="561C24"/>
                    </a:solidFill>
                  </a:tcPr>
                </a:tc>
                <a:extLst>
                  <a:ext uri="{0D108BD9-81ED-4DB2-BD59-A6C34878D82A}">
                    <a16:rowId xmlns:a16="http://schemas.microsoft.com/office/drawing/2014/main" val="3346870143"/>
                  </a:ext>
                </a:extLst>
              </a:tr>
              <a:tr h="532072">
                <a:tc>
                  <a:txBody>
                    <a:bodyPr/>
                    <a:lstStyle/>
                    <a:p>
                      <a:r>
                        <a:rPr lang="en-US" b="1">
                          <a:solidFill>
                            <a:schemeClr val="bg1"/>
                          </a:solidFill>
                        </a:rPr>
                        <a:t>Privacy</a:t>
                      </a:r>
                    </a:p>
                  </a:txBody>
                  <a:tcPr anchor="ctr">
                    <a:solidFill>
                      <a:srgbClr val="6D2932"/>
                    </a:solidFill>
                  </a:tcPr>
                </a:tc>
                <a:tc>
                  <a:txBody>
                    <a:bodyPr/>
                    <a:lstStyle/>
                    <a:p>
                      <a:r>
                        <a:rPr lang="en-US" b="1" dirty="0"/>
                        <a:t>Medium</a:t>
                      </a:r>
                      <a:r>
                        <a:rPr lang="en-US" dirty="0"/>
                        <a:t> – Transactions are on a public Ethereum ledger, but can use </a:t>
                      </a:r>
                      <a:r>
                        <a:rPr lang="en-US" dirty="0" err="1"/>
                        <a:t>zk</a:t>
                      </a:r>
                      <a:r>
                        <a:rPr lang="en-US" dirty="0"/>
                        <a:t>-SNARKs for privacy.</a:t>
                      </a:r>
                      <a:endParaRPr lang="en-US" b="0" dirty="0"/>
                    </a:p>
                  </a:txBody>
                  <a:tcPr anchor="ctr">
                    <a:solidFill>
                      <a:srgbClr val="E8D8C4"/>
                    </a:solidFill>
                  </a:tcPr>
                </a:tc>
                <a:tc>
                  <a:txBody>
                    <a:bodyPr/>
                    <a:lstStyle/>
                    <a:p>
                      <a:r>
                        <a:rPr lang="en-US" b="1" dirty="0"/>
                        <a:t>Low</a:t>
                      </a:r>
                      <a:r>
                        <a:rPr lang="en-US" dirty="0"/>
                        <a:t> – Relies on centralized control of DNS or domain hosting.</a:t>
                      </a:r>
                      <a:endParaRPr lang="en-US" b="0" dirty="0"/>
                    </a:p>
                  </a:txBody>
                  <a:tcPr anchor="ctr">
                    <a:solidFill>
                      <a:srgbClr val="E8D8C4"/>
                    </a:solidFill>
                  </a:tcPr>
                </a:tc>
                <a:tc>
                  <a:txBody>
                    <a:bodyPr/>
                    <a:lstStyle/>
                    <a:p>
                      <a:r>
                        <a:rPr lang="en-US" b="1" dirty="0"/>
                        <a:t>Low</a:t>
                      </a:r>
                      <a:r>
                        <a:rPr lang="en-US" dirty="0"/>
                        <a:t> – No on-chain record, but depends on how keys are handled.</a:t>
                      </a:r>
                      <a:endParaRPr lang="en-US" b="0" dirty="0"/>
                    </a:p>
                  </a:txBody>
                  <a:tcPr anchor="ctr">
                    <a:solidFill>
                      <a:srgbClr val="E8D8C4"/>
                    </a:solidFill>
                  </a:tcPr>
                </a:tc>
                <a:extLst>
                  <a:ext uri="{0D108BD9-81ED-4DB2-BD59-A6C34878D82A}">
                    <a16:rowId xmlns:a16="http://schemas.microsoft.com/office/drawing/2014/main" val="1411581045"/>
                  </a:ext>
                </a:extLst>
              </a:tr>
              <a:tr h="532072">
                <a:tc>
                  <a:txBody>
                    <a:bodyPr/>
                    <a:lstStyle/>
                    <a:p>
                      <a:r>
                        <a:rPr lang="en-US" b="1" dirty="0">
                          <a:solidFill>
                            <a:schemeClr val="bg1"/>
                          </a:solidFill>
                        </a:rPr>
                        <a:t>Easiness to Implement</a:t>
                      </a:r>
                    </a:p>
                  </a:txBody>
                  <a:tcPr anchor="ctr">
                    <a:solidFill>
                      <a:srgbClr val="6D2932"/>
                    </a:solidFill>
                  </a:tcPr>
                </a:tc>
                <a:tc>
                  <a:txBody>
                    <a:bodyPr/>
                    <a:lstStyle/>
                    <a:p>
                      <a:r>
                        <a:rPr lang="en-US" b="1" dirty="0"/>
                        <a:t>Medium</a:t>
                      </a:r>
                      <a:r>
                        <a:rPr lang="en-US" dirty="0"/>
                        <a:t> – Requires an Ethereum wallet and knowledge of smart contracts.</a:t>
                      </a:r>
                      <a:endParaRPr lang="en-US" b="0" dirty="0"/>
                    </a:p>
                  </a:txBody>
                  <a:tcPr anchor="ctr">
                    <a:solidFill>
                      <a:srgbClr val="E8D8C4"/>
                    </a:solidFill>
                  </a:tcPr>
                </a:tc>
                <a:tc>
                  <a:txBody>
                    <a:bodyPr/>
                    <a:lstStyle/>
                    <a:p>
                      <a:r>
                        <a:rPr lang="en-US" b="1" dirty="0"/>
                        <a:t>Easy</a:t>
                      </a:r>
                      <a:r>
                        <a:rPr lang="en-US" dirty="0"/>
                        <a:t> – Requires ownership of a domain name and a simple JSON file hosted at a URL.</a:t>
                      </a:r>
                      <a:endParaRPr lang="en-US" b="0" dirty="0"/>
                    </a:p>
                  </a:txBody>
                  <a:tcPr anchor="ctr">
                    <a:solidFill>
                      <a:srgbClr val="E8D8C4"/>
                    </a:solidFill>
                  </a:tcPr>
                </a:tc>
                <a:tc>
                  <a:txBody>
                    <a:bodyPr/>
                    <a:lstStyle/>
                    <a:p>
                      <a:r>
                        <a:rPr lang="en-US" b="1" dirty="0"/>
                        <a:t>Easy</a:t>
                      </a:r>
                      <a:r>
                        <a:rPr lang="en-US" dirty="0"/>
                        <a:t> – Purely key-based, no blockchain required.</a:t>
                      </a:r>
                      <a:endParaRPr lang="en-US" b="0" dirty="0"/>
                    </a:p>
                  </a:txBody>
                  <a:tcPr anchor="ctr">
                    <a:solidFill>
                      <a:srgbClr val="E8D8C4"/>
                    </a:solidFill>
                  </a:tcPr>
                </a:tc>
                <a:extLst>
                  <a:ext uri="{0D108BD9-81ED-4DB2-BD59-A6C34878D82A}">
                    <a16:rowId xmlns:a16="http://schemas.microsoft.com/office/drawing/2014/main" val="2141346397"/>
                  </a:ext>
                </a:extLst>
              </a:tr>
              <a:tr h="532072">
                <a:tc>
                  <a:txBody>
                    <a:bodyPr/>
                    <a:lstStyle/>
                    <a:p>
                      <a:r>
                        <a:rPr lang="en-US" b="1" dirty="0">
                          <a:solidFill>
                            <a:schemeClr val="bg1"/>
                          </a:solidFill>
                        </a:rPr>
                        <a:t>Storage Needed</a:t>
                      </a:r>
                    </a:p>
                  </a:txBody>
                  <a:tcPr anchor="ctr">
                    <a:solidFill>
                      <a:srgbClr val="6D2932"/>
                    </a:solidFill>
                  </a:tcPr>
                </a:tc>
                <a:tc>
                  <a:txBody>
                    <a:bodyPr/>
                    <a:lstStyle/>
                    <a:p>
                      <a:r>
                        <a:rPr lang="en-US" b="1" dirty="0"/>
                        <a:t>High</a:t>
                      </a:r>
                      <a:r>
                        <a:rPr lang="en-US" dirty="0"/>
                        <a:t> – Stores state on Ethereum, costly for large datasets.</a:t>
                      </a:r>
                      <a:endParaRPr lang="en-US" b="0" dirty="0"/>
                    </a:p>
                  </a:txBody>
                  <a:tcPr anchor="ctr">
                    <a:solidFill>
                      <a:srgbClr val="E8D8C4"/>
                    </a:solidFill>
                  </a:tcPr>
                </a:tc>
                <a:tc>
                  <a:txBody>
                    <a:bodyPr/>
                    <a:lstStyle/>
                    <a:p>
                      <a:r>
                        <a:rPr lang="en-US" b="1" dirty="0"/>
                        <a:t>Medium</a:t>
                      </a:r>
                      <a:r>
                        <a:rPr lang="en-US" dirty="0"/>
                        <a:t> – DID document is stored in a simple JSON file on the domain's web server.</a:t>
                      </a:r>
                      <a:endParaRPr lang="en-US" b="0" dirty="0"/>
                    </a:p>
                  </a:txBody>
                  <a:tcPr anchor="ctr">
                    <a:solidFill>
                      <a:srgbClr val="E8D8C4"/>
                    </a:solidFill>
                  </a:tcPr>
                </a:tc>
                <a:tc>
                  <a:txBody>
                    <a:bodyPr/>
                    <a:lstStyle/>
                    <a:p>
                      <a:r>
                        <a:rPr lang="en-US" b="1" dirty="0"/>
                        <a:t>Low</a:t>
                      </a:r>
                      <a:r>
                        <a:rPr lang="en-US" dirty="0"/>
                        <a:t> – No storage required as it’s entirely key-based.</a:t>
                      </a:r>
                      <a:endParaRPr lang="en-US" b="0" dirty="0"/>
                    </a:p>
                  </a:txBody>
                  <a:tcPr anchor="ctr">
                    <a:solidFill>
                      <a:srgbClr val="E8D8C4"/>
                    </a:solidFill>
                  </a:tcPr>
                </a:tc>
                <a:extLst>
                  <a:ext uri="{0D108BD9-81ED-4DB2-BD59-A6C34878D82A}">
                    <a16:rowId xmlns:a16="http://schemas.microsoft.com/office/drawing/2014/main" val="2346181494"/>
                  </a:ext>
                </a:extLst>
              </a:tr>
            </a:tbl>
          </a:graphicData>
        </a:graphic>
      </p:graphicFrame>
    </p:spTree>
    <p:extLst>
      <p:ext uri="{BB962C8B-B14F-4D97-AF65-F5344CB8AC3E}">
        <p14:creationId xmlns:p14="http://schemas.microsoft.com/office/powerpoint/2010/main" val="34453716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p:txBody>
          <a:bodyPr/>
          <a:lstStyle/>
          <a:p>
            <a:r>
              <a:rPr lang="en-US" b="1" dirty="0"/>
              <a:t>Spatial Web Ontology Entries</a:t>
            </a:r>
          </a:p>
        </p:txBody>
      </p:sp>
      <p:sp>
        <p:nvSpPr>
          <p:cNvPr id="3" name="Content Placeholder 2">
            <a:extLst>
              <a:ext uri="{FF2B5EF4-FFF2-40B4-BE49-F238E27FC236}">
                <a16:creationId xmlns:a16="http://schemas.microsoft.com/office/drawing/2014/main" id="{1932D65A-19B3-BC2D-6B2C-CBD79562156F}"/>
              </a:ext>
            </a:extLst>
          </p:cNvPr>
          <p:cNvSpPr>
            <a:spLocks noGrp="1"/>
          </p:cNvSpPr>
          <p:nvPr>
            <p:ph idx="1"/>
          </p:nvPr>
        </p:nvSpPr>
        <p:spPr>
          <a:xfrm>
            <a:off x="914400" y="3412384"/>
            <a:ext cx="10515600" cy="2357059"/>
          </a:xfrm>
        </p:spPr>
        <p:txBody>
          <a:bodyPr numCol="2">
            <a:normAutofit/>
          </a:bodyPr>
          <a:lstStyle/>
          <a:p>
            <a:r>
              <a:rPr lang="en-US" b="1" dirty="0"/>
              <a:t>ACTIVITY</a:t>
            </a:r>
            <a:endParaRPr lang="en-US" dirty="0"/>
          </a:p>
          <a:p>
            <a:r>
              <a:rPr lang="en-US" b="1" dirty="0"/>
              <a:t>AGENT</a:t>
            </a:r>
            <a:endParaRPr lang="en-US" dirty="0"/>
          </a:p>
          <a:p>
            <a:r>
              <a:rPr lang="en-US" b="1" dirty="0"/>
              <a:t>CONTRACT</a:t>
            </a:r>
            <a:endParaRPr lang="en-US" dirty="0"/>
          </a:p>
          <a:p>
            <a:r>
              <a:rPr lang="en-US" b="1" dirty="0"/>
              <a:t>CHANNEL</a:t>
            </a:r>
            <a:endParaRPr lang="en-US" dirty="0"/>
          </a:p>
          <a:p>
            <a:r>
              <a:rPr lang="en-US" b="1" dirty="0"/>
              <a:t>CREDENTIAL</a:t>
            </a:r>
          </a:p>
          <a:p>
            <a:r>
              <a:rPr lang="en-US" b="1" dirty="0"/>
              <a:t>DOMAIN</a:t>
            </a:r>
          </a:p>
          <a:p>
            <a:r>
              <a:rPr lang="en-US" b="1" dirty="0"/>
              <a:t>HYPERSPACE/SPACE</a:t>
            </a:r>
          </a:p>
          <a:p>
            <a:r>
              <a:rPr lang="en-US" b="1" dirty="0"/>
              <a:t>TIME</a:t>
            </a:r>
            <a:endParaRPr lang="en-US" dirty="0"/>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39</a:t>
            </a:fld>
            <a:endParaRPr lang="en-US" sz="200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914400" y="1469571"/>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38D1ECC9-3ECA-B9E8-308C-A5B8BD61B9CA}"/>
              </a:ext>
            </a:extLst>
          </p:cNvPr>
          <p:cNvSpPr txBox="1"/>
          <p:nvPr/>
        </p:nvSpPr>
        <p:spPr>
          <a:xfrm>
            <a:off x="914400" y="1665348"/>
            <a:ext cx="10439400" cy="1569660"/>
          </a:xfrm>
          <a:prstGeom prst="rect">
            <a:avLst/>
          </a:prstGeom>
          <a:noFill/>
        </p:spPr>
        <p:txBody>
          <a:bodyPr wrap="square">
            <a:spAutoFit/>
          </a:bodyPr>
          <a:lstStyle/>
          <a:p>
            <a:pPr marL="342900" indent="-342900">
              <a:buFont typeface="Arial" panose="020B0604020202020204" pitchFamily="34" charset="0"/>
              <a:buChar char="•"/>
            </a:pPr>
            <a:r>
              <a:rPr lang="en-US" sz="2400" b="1" dirty="0"/>
              <a:t>ENTITIES </a:t>
            </a:r>
            <a:r>
              <a:rPr lang="en-US" sz="2400" dirty="0"/>
              <a:t> are the base items used across the Spatial Web in HSML</a:t>
            </a:r>
          </a:p>
          <a:p>
            <a:endParaRPr lang="en-US" sz="2400" dirty="0"/>
          </a:p>
          <a:p>
            <a:r>
              <a:rPr lang="en-US" sz="2400" dirty="0"/>
              <a:t>The Spatial Web ontology defines several classes. All classes are types of the Entity base class:</a:t>
            </a:r>
          </a:p>
        </p:txBody>
      </p:sp>
      <p:sp>
        <p:nvSpPr>
          <p:cNvPr id="10" name="TextBox 9">
            <a:extLst>
              <a:ext uri="{FF2B5EF4-FFF2-40B4-BE49-F238E27FC236}">
                <a16:creationId xmlns:a16="http://schemas.microsoft.com/office/drawing/2014/main" id="{BFA687A0-F2A1-C81E-5125-62BE1007152A}"/>
              </a:ext>
            </a:extLst>
          </p:cNvPr>
          <p:cNvSpPr txBox="1"/>
          <p:nvPr/>
        </p:nvSpPr>
        <p:spPr>
          <a:xfrm>
            <a:off x="914400" y="5590477"/>
            <a:ext cx="8663940" cy="461665"/>
          </a:xfrm>
          <a:prstGeom prst="rect">
            <a:avLst/>
          </a:prstGeom>
          <a:noFill/>
        </p:spPr>
        <p:txBody>
          <a:bodyPr wrap="square">
            <a:spAutoFit/>
          </a:bodyPr>
          <a:lstStyle/>
          <a:p>
            <a:r>
              <a:rPr lang="fr-FR" sz="2400" dirty="0"/>
              <a:t>HSML encodes ENTITIES in a format, e.g., JSON-LD</a:t>
            </a:r>
          </a:p>
        </p:txBody>
      </p:sp>
      <p:pic>
        <p:nvPicPr>
          <p:cNvPr id="7" name="Picture 6">
            <a:extLst>
              <a:ext uri="{FF2B5EF4-FFF2-40B4-BE49-F238E27FC236}">
                <a16:creationId xmlns:a16="http://schemas.microsoft.com/office/drawing/2014/main" id="{42F78F7B-4B9A-D9AC-4161-CC45A187B2C2}"/>
              </a:ext>
            </a:extLst>
          </p:cNvPr>
          <p:cNvPicPr>
            <a:picLocks noChangeAspect="1"/>
          </p:cNvPicPr>
          <p:nvPr/>
        </p:nvPicPr>
        <p:blipFill>
          <a:blip r:embed="rId2"/>
          <a:stretch>
            <a:fillRect/>
          </a:stretch>
        </p:blipFill>
        <p:spPr>
          <a:xfrm>
            <a:off x="10500919" y="156929"/>
            <a:ext cx="1386281" cy="1295142"/>
          </a:xfrm>
          <a:prstGeom prst="rect">
            <a:avLst/>
          </a:prstGeom>
        </p:spPr>
      </p:pic>
    </p:spTree>
    <p:extLst>
      <p:ext uri="{BB962C8B-B14F-4D97-AF65-F5344CB8AC3E}">
        <p14:creationId xmlns:p14="http://schemas.microsoft.com/office/powerpoint/2010/main" val="2146347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D20BDF-8C36-C997-D7DD-943012A229C9}"/>
            </a:ext>
          </a:extLst>
        </p:cNvPr>
        <p:cNvGrpSpPr/>
        <p:nvPr/>
      </p:nvGrpSpPr>
      <p:grpSpPr>
        <a:xfrm>
          <a:off x="0" y="0"/>
          <a:ext cx="0" cy="0"/>
          <a:chOff x="0" y="0"/>
          <a:chExt cx="0" cy="0"/>
        </a:xfrm>
      </p:grpSpPr>
      <p:pic>
        <p:nvPicPr>
          <p:cNvPr id="7" name="Picture 6" descr="Text&#10;&#10;Description automatically generated with medium confidence">
            <a:extLst>
              <a:ext uri="{FF2B5EF4-FFF2-40B4-BE49-F238E27FC236}">
                <a16:creationId xmlns:a16="http://schemas.microsoft.com/office/drawing/2014/main" id="{EF8BED7E-B8E4-49B3-FA54-657BDBBD1F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529" y="1224258"/>
            <a:ext cx="9752110" cy="4716438"/>
          </a:xfrm>
          <a:prstGeom prst="rect">
            <a:avLst/>
          </a:prstGeom>
        </p:spPr>
      </p:pic>
      <p:sp>
        <p:nvSpPr>
          <p:cNvPr id="12" name="Rectangle 11">
            <a:extLst>
              <a:ext uri="{FF2B5EF4-FFF2-40B4-BE49-F238E27FC236}">
                <a16:creationId xmlns:a16="http://schemas.microsoft.com/office/drawing/2014/main" id="{D7063C0B-1325-EDB5-231E-14523FA91346}"/>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6D370F61-D13A-5321-DB48-15723D0F4A0D}"/>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4</a:t>
            </a:fld>
            <a:endParaRPr lang="en-US" sz="2400" b="1" dirty="0">
              <a:solidFill>
                <a:schemeClr val="bg1"/>
              </a:solidFill>
            </a:endParaRPr>
          </a:p>
        </p:txBody>
      </p:sp>
      <p:sp>
        <p:nvSpPr>
          <p:cNvPr id="8" name="Title 1">
            <a:extLst>
              <a:ext uri="{FF2B5EF4-FFF2-40B4-BE49-F238E27FC236}">
                <a16:creationId xmlns:a16="http://schemas.microsoft.com/office/drawing/2014/main" id="{0556DB3D-9B6F-7760-889D-5CC40EA89230}"/>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48BAF4BD-AE5C-3F35-5BB6-B99141D8502D}"/>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03C41230-490A-6D4C-0A7B-65A168D93C17}"/>
              </a:ext>
            </a:extLst>
          </p:cNvPr>
          <p:cNvPicPr>
            <a:picLocks noChangeAspect="1"/>
          </p:cNvPicPr>
          <p:nvPr/>
        </p:nvPicPr>
        <p:blipFill>
          <a:blip r:embed="rId4"/>
          <a:stretch>
            <a:fillRect/>
          </a:stretch>
        </p:blipFill>
        <p:spPr>
          <a:xfrm>
            <a:off x="304801" y="5962135"/>
            <a:ext cx="3276600" cy="914400"/>
          </a:xfrm>
          <a:prstGeom prst="rect">
            <a:avLst/>
          </a:prstGeom>
        </p:spPr>
      </p:pic>
      <p:sp>
        <p:nvSpPr>
          <p:cNvPr id="13" name="Rectangle: Rounded Corners 12">
            <a:extLst>
              <a:ext uri="{FF2B5EF4-FFF2-40B4-BE49-F238E27FC236}">
                <a16:creationId xmlns:a16="http://schemas.microsoft.com/office/drawing/2014/main" id="{07F28FFD-455A-2DE1-2D9F-00DCDEFBBA94}"/>
              </a:ext>
            </a:extLst>
          </p:cNvPr>
          <p:cNvSpPr/>
          <p:nvPr/>
        </p:nvSpPr>
        <p:spPr>
          <a:xfrm>
            <a:off x="625554" y="4420363"/>
            <a:ext cx="10109502" cy="800861"/>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FA503D25-464B-F700-41FF-F202F55DE113}"/>
              </a:ext>
            </a:extLst>
          </p:cNvPr>
          <p:cNvSpPr txBox="1"/>
          <p:nvPr/>
        </p:nvSpPr>
        <p:spPr>
          <a:xfrm>
            <a:off x="9026230" y="1756433"/>
            <a:ext cx="2489504" cy="1191816"/>
          </a:xfrm>
          <a:prstGeom prst="roundRect">
            <a:avLst/>
          </a:prstGeom>
          <a:solidFill>
            <a:srgbClr val="6D2932"/>
          </a:solidFill>
        </p:spPr>
        <p:txBody>
          <a:bodyPr wrap="square" rtlCol="0">
            <a:spAutoFit/>
          </a:bodyPr>
          <a:lstStyle/>
          <a:p>
            <a:pPr algn="just"/>
            <a:r>
              <a:rPr lang="en-US" sz="1600" dirty="0" err="1">
                <a:solidFill>
                  <a:schemeClr val="bg1"/>
                </a:solidFill>
              </a:rPr>
              <a:t>DID:key</a:t>
            </a:r>
            <a:r>
              <a:rPr lang="en-US" sz="1600" dirty="0">
                <a:solidFill>
                  <a:schemeClr val="bg1"/>
                </a:solidFill>
              </a:rPr>
              <a:t> public key and HSML JSON with the metadata gets registered in MySQL database</a:t>
            </a:r>
          </a:p>
        </p:txBody>
      </p:sp>
    </p:spTree>
    <p:extLst>
      <p:ext uri="{BB962C8B-B14F-4D97-AF65-F5344CB8AC3E}">
        <p14:creationId xmlns:p14="http://schemas.microsoft.com/office/powerpoint/2010/main" val="12807967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Rectangle 97">
            <a:extLst>
              <a:ext uri="{FF2B5EF4-FFF2-40B4-BE49-F238E27FC236}">
                <a16:creationId xmlns:a16="http://schemas.microsoft.com/office/drawing/2014/main" id="{3BA4DD1E-0FC0-50BB-0021-7C3D1C186662}"/>
              </a:ext>
            </a:extLst>
          </p:cNvPr>
          <p:cNvSpPr/>
          <p:nvPr/>
        </p:nvSpPr>
        <p:spPr>
          <a:xfrm>
            <a:off x="142296" y="2604006"/>
            <a:ext cx="1310634" cy="923331"/>
          </a:xfrm>
          <a:prstGeom prst="rect">
            <a:avLst/>
          </a:prstGeom>
          <a:solidFill>
            <a:srgbClr val="701682">
              <a:alpha val="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cxnSp>
        <p:nvCxnSpPr>
          <p:cNvPr id="72" name="Connector: Elbow 71">
            <a:extLst>
              <a:ext uri="{FF2B5EF4-FFF2-40B4-BE49-F238E27FC236}">
                <a16:creationId xmlns:a16="http://schemas.microsoft.com/office/drawing/2014/main" id="{E33AD8B3-4A92-290C-C61D-6C50B6B13230}"/>
              </a:ext>
            </a:extLst>
          </p:cNvPr>
          <p:cNvCxnSpPr>
            <a:cxnSpLocks/>
            <a:endCxn id="9" idx="3"/>
          </p:cNvCxnSpPr>
          <p:nvPr/>
        </p:nvCxnSpPr>
        <p:spPr>
          <a:xfrm rot="5400000">
            <a:off x="8844250" y="4099122"/>
            <a:ext cx="1569755" cy="1154411"/>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cxnSp>
        <p:nvCxnSpPr>
          <p:cNvPr id="131" name="Connector: Elbow 130">
            <a:extLst>
              <a:ext uri="{FF2B5EF4-FFF2-40B4-BE49-F238E27FC236}">
                <a16:creationId xmlns:a16="http://schemas.microsoft.com/office/drawing/2014/main" id="{24E5AEED-7A5A-7B39-2C18-919410348662}"/>
              </a:ext>
            </a:extLst>
          </p:cNvPr>
          <p:cNvCxnSpPr>
            <a:cxnSpLocks/>
            <a:endCxn id="11" idx="1"/>
          </p:cNvCxnSpPr>
          <p:nvPr/>
        </p:nvCxnSpPr>
        <p:spPr>
          <a:xfrm rot="16200000" flipH="1">
            <a:off x="1787572" y="4181569"/>
            <a:ext cx="1569808" cy="1080984"/>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107" name="Rectangle 106">
            <a:extLst>
              <a:ext uri="{FF2B5EF4-FFF2-40B4-BE49-F238E27FC236}">
                <a16:creationId xmlns:a16="http://schemas.microsoft.com/office/drawing/2014/main" id="{246D2DD8-6812-4069-D7EB-76D52D7DD1E6}"/>
              </a:ext>
            </a:extLst>
          </p:cNvPr>
          <p:cNvSpPr/>
          <p:nvPr/>
        </p:nvSpPr>
        <p:spPr>
          <a:xfrm>
            <a:off x="10593527" y="2746535"/>
            <a:ext cx="1518285" cy="841133"/>
          </a:xfrm>
          <a:prstGeom prst="rect">
            <a:avLst/>
          </a:prstGeom>
          <a:solidFill>
            <a:srgbClr val="1B7D6A">
              <a:alpha val="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27B7CD5C-6C7F-EAB8-F90F-887663BF9D88}"/>
              </a:ext>
            </a:extLst>
          </p:cNvPr>
          <p:cNvSpPr/>
          <p:nvPr/>
        </p:nvSpPr>
        <p:spPr>
          <a:xfrm>
            <a:off x="3504712" y="82422"/>
            <a:ext cx="5189921" cy="446600"/>
          </a:xfrm>
          <a:prstGeom prst="rect">
            <a:avLst/>
          </a:prstGeom>
          <a:solidFill>
            <a:srgbClr val="003D92">
              <a:alpha val="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 name="Slide Number Placeholder 1">
            <a:extLst>
              <a:ext uri="{FF2B5EF4-FFF2-40B4-BE49-F238E27FC236}">
                <a16:creationId xmlns:a16="http://schemas.microsoft.com/office/drawing/2014/main" id="{DAF5D508-B096-2E02-3631-DB1F43FF73E9}"/>
              </a:ext>
            </a:extLst>
          </p:cNvPr>
          <p:cNvSpPr>
            <a:spLocks noGrp="1"/>
          </p:cNvSpPr>
          <p:nvPr>
            <p:ph type="sldNum" sz="quarter" idx="12"/>
          </p:nvPr>
        </p:nvSpPr>
        <p:spPr>
          <a:xfrm>
            <a:off x="8610600" y="6402070"/>
            <a:ext cx="2743200" cy="365125"/>
          </a:xfrm>
        </p:spPr>
        <p:txBody>
          <a:bodyPr/>
          <a:lstStyle/>
          <a:p>
            <a:fld id="{AF70F4D2-CD9E-4211-B0A3-6D53D5D6A630}" type="slidenum">
              <a:rPr lang="en-US" sz="2000" smtClean="0"/>
              <a:t>40</a:t>
            </a:fld>
            <a:endParaRPr lang="en-US" sz="2000"/>
          </a:p>
        </p:txBody>
      </p:sp>
      <p:sp>
        <p:nvSpPr>
          <p:cNvPr id="3" name="Rectangle: Rounded Corners 2">
            <a:extLst>
              <a:ext uri="{FF2B5EF4-FFF2-40B4-BE49-F238E27FC236}">
                <a16:creationId xmlns:a16="http://schemas.microsoft.com/office/drawing/2014/main" id="{619933AD-E1ED-7AC0-2FD9-56EC18DF2AFA}"/>
              </a:ext>
            </a:extLst>
          </p:cNvPr>
          <p:cNvSpPr/>
          <p:nvPr/>
        </p:nvSpPr>
        <p:spPr>
          <a:xfrm>
            <a:off x="9417752" y="3225160"/>
            <a:ext cx="1817370" cy="754380"/>
          </a:xfrm>
          <a:prstGeom prst="roundRect">
            <a:avLst/>
          </a:prstGeom>
          <a:solidFill>
            <a:srgbClr val="1C7C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ACTIVITY</a:t>
            </a:r>
          </a:p>
        </p:txBody>
      </p:sp>
      <p:sp>
        <p:nvSpPr>
          <p:cNvPr id="5" name="Rectangle: Rounded Corners 4">
            <a:extLst>
              <a:ext uri="{FF2B5EF4-FFF2-40B4-BE49-F238E27FC236}">
                <a16:creationId xmlns:a16="http://schemas.microsoft.com/office/drawing/2014/main" id="{7DF1796A-6DEF-F672-A366-C800D081EB0F}"/>
              </a:ext>
            </a:extLst>
          </p:cNvPr>
          <p:cNvSpPr/>
          <p:nvPr/>
        </p:nvSpPr>
        <p:spPr>
          <a:xfrm>
            <a:off x="5190988" y="2671052"/>
            <a:ext cx="1817370" cy="754380"/>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CHANNEL</a:t>
            </a:r>
          </a:p>
        </p:txBody>
      </p:sp>
      <p:sp>
        <p:nvSpPr>
          <p:cNvPr id="6" name="Rectangle: Rounded Corners 5">
            <a:extLst>
              <a:ext uri="{FF2B5EF4-FFF2-40B4-BE49-F238E27FC236}">
                <a16:creationId xmlns:a16="http://schemas.microsoft.com/office/drawing/2014/main" id="{ADE3C360-A392-4D39-DB7C-B3B808D894B3}"/>
              </a:ext>
            </a:extLst>
          </p:cNvPr>
          <p:cNvSpPr/>
          <p:nvPr/>
        </p:nvSpPr>
        <p:spPr>
          <a:xfrm>
            <a:off x="5190988" y="401523"/>
            <a:ext cx="1817370" cy="754380"/>
          </a:xfrm>
          <a:prstGeom prst="round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AGENT</a:t>
            </a:r>
          </a:p>
        </p:txBody>
      </p:sp>
      <p:sp>
        <p:nvSpPr>
          <p:cNvPr id="7" name="Rectangle: Rounded Corners 6">
            <a:extLst>
              <a:ext uri="{FF2B5EF4-FFF2-40B4-BE49-F238E27FC236}">
                <a16:creationId xmlns:a16="http://schemas.microsoft.com/office/drawing/2014/main" id="{56E6869A-3F49-5A26-9D62-F421437DCBEA}"/>
              </a:ext>
            </a:extLst>
          </p:cNvPr>
          <p:cNvSpPr/>
          <p:nvPr/>
        </p:nvSpPr>
        <p:spPr>
          <a:xfrm>
            <a:off x="947199" y="3219923"/>
            <a:ext cx="1817370" cy="754380"/>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DOMAIN</a:t>
            </a:r>
          </a:p>
        </p:txBody>
      </p:sp>
      <p:sp>
        <p:nvSpPr>
          <p:cNvPr id="8" name="Rectangle: Rounded Corners 7">
            <a:extLst>
              <a:ext uri="{FF2B5EF4-FFF2-40B4-BE49-F238E27FC236}">
                <a16:creationId xmlns:a16="http://schemas.microsoft.com/office/drawing/2014/main" id="{CB507B93-0020-FBF3-E829-E4BE442C689D}"/>
              </a:ext>
            </a:extLst>
          </p:cNvPr>
          <p:cNvSpPr/>
          <p:nvPr/>
        </p:nvSpPr>
        <p:spPr>
          <a:xfrm>
            <a:off x="9427430" y="5605372"/>
            <a:ext cx="1817370" cy="754380"/>
          </a:xfrm>
          <a:prstGeom prst="roundRect">
            <a:avLst/>
          </a:prstGeom>
          <a:solidFill>
            <a:srgbClr val="558B0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TIME</a:t>
            </a:r>
          </a:p>
        </p:txBody>
      </p:sp>
      <p:sp>
        <p:nvSpPr>
          <p:cNvPr id="9" name="Rectangle: Rounded Corners 8">
            <a:extLst>
              <a:ext uri="{FF2B5EF4-FFF2-40B4-BE49-F238E27FC236}">
                <a16:creationId xmlns:a16="http://schemas.microsoft.com/office/drawing/2014/main" id="{B52EFE07-066F-B494-D450-816DD27C02D9}"/>
              </a:ext>
            </a:extLst>
          </p:cNvPr>
          <p:cNvSpPr/>
          <p:nvPr/>
        </p:nvSpPr>
        <p:spPr>
          <a:xfrm>
            <a:off x="7234551" y="5084015"/>
            <a:ext cx="1817370" cy="754380"/>
          </a:xfrm>
          <a:prstGeom prst="roundRect">
            <a:avLst/>
          </a:prstGeom>
          <a:solidFill>
            <a:srgbClr val="12898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CONTRACT</a:t>
            </a:r>
          </a:p>
        </p:txBody>
      </p:sp>
      <p:sp>
        <p:nvSpPr>
          <p:cNvPr id="10" name="Rectangle: Rounded Corners 9">
            <a:extLst>
              <a:ext uri="{FF2B5EF4-FFF2-40B4-BE49-F238E27FC236}">
                <a16:creationId xmlns:a16="http://schemas.microsoft.com/office/drawing/2014/main" id="{F6075BE8-7688-3B35-095C-FF621E68D61B}"/>
              </a:ext>
            </a:extLst>
          </p:cNvPr>
          <p:cNvSpPr/>
          <p:nvPr/>
        </p:nvSpPr>
        <p:spPr>
          <a:xfrm>
            <a:off x="941242" y="5609901"/>
            <a:ext cx="1817370" cy="754380"/>
          </a:xfrm>
          <a:prstGeom prst="roundRect">
            <a:avLst/>
          </a:prstGeom>
          <a:solidFill>
            <a:srgbClr val="890F6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HYPERSPACE</a:t>
            </a:r>
          </a:p>
        </p:txBody>
      </p:sp>
      <p:sp>
        <p:nvSpPr>
          <p:cNvPr id="11" name="Rectangle: Rounded Corners 10">
            <a:extLst>
              <a:ext uri="{FF2B5EF4-FFF2-40B4-BE49-F238E27FC236}">
                <a16:creationId xmlns:a16="http://schemas.microsoft.com/office/drawing/2014/main" id="{CBFBD421-659F-DA91-7B41-B94CFD27B8F0}"/>
              </a:ext>
            </a:extLst>
          </p:cNvPr>
          <p:cNvSpPr/>
          <p:nvPr/>
        </p:nvSpPr>
        <p:spPr>
          <a:xfrm>
            <a:off x="3112968" y="5129775"/>
            <a:ext cx="1817370" cy="754380"/>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CREDENTIAL</a:t>
            </a:r>
          </a:p>
        </p:txBody>
      </p:sp>
      <p:sp>
        <p:nvSpPr>
          <p:cNvPr id="14" name="TextBox 13">
            <a:extLst>
              <a:ext uri="{FF2B5EF4-FFF2-40B4-BE49-F238E27FC236}">
                <a16:creationId xmlns:a16="http://schemas.microsoft.com/office/drawing/2014/main" id="{0A94E662-86C6-B9B4-03FF-78D624D79E5B}"/>
              </a:ext>
            </a:extLst>
          </p:cNvPr>
          <p:cNvSpPr txBox="1"/>
          <p:nvPr/>
        </p:nvSpPr>
        <p:spPr>
          <a:xfrm>
            <a:off x="1849927" y="849121"/>
            <a:ext cx="1903460" cy="1200329"/>
          </a:xfrm>
          <a:prstGeom prst="rect">
            <a:avLst/>
          </a:prstGeom>
          <a:noFill/>
        </p:spPr>
        <p:txBody>
          <a:bodyPr wrap="square" rtlCol="0">
            <a:spAutoFit/>
          </a:bodyPr>
          <a:lstStyle/>
          <a:p>
            <a:r>
              <a:rPr lang="en-US" dirty="0"/>
              <a:t>Agent is a type of Domain. Agents can also sense other Domains</a:t>
            </a:r>
          </a:p>
        </p:txBody>
      </p:sp>
      <p:cxnSp>
        <p:nvCxnSpPr>
          <p:cNvPr id="16" name="Connector: Elbow 15">
            <a:extLst>
              <a:ext uri="{FF2B5EF4-FFF2-40B4-BE49-F238E27FC236}">
                <a16:creationId xmlns:a16="http://schemas.microsoft.com/office/drawing/2014/main" id="{089A191E-D016-3500-2211-B45F208711AA}"/>
              </a:ext>
            </a:extLst>
          </p:cNvPr>
          <p:cNvCxnSpPr>
            <a:stCxn id="7" idx="0"/>
            <a:endCxn id="6" idx="1"/>
          </p:cNvCxnSpPr>
          <p:nvPr/>
        </p:nvCxnSpPr>
        <p:spPr>
          <a:xfrm rot="5400000" flipH="1" flipV="1">
            <a:off x="2302831" y="331766"/>
            <a:ext cx="2441210" cy="3335104"/>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223BBB90-AF11-8D5D-8BA9-870D751229B2}"/>
              </a:ext>
            </a:extLst>
          </p:cNvPr>
          <p:cNvSpPr txBox="1"/>
          <p:nvPr/>
        </p:nvSpPr>
        <p:spPr>
          <a:xfrm>
            <a:off x="3243658" y="107032"/>
            <a:ext cx="5712028" cy="338554"/>
          </a:xfrm>
          <a:prstGeom prst="rect">
            <a:avLst/>
          </a:prstGeom>
          <a:noFill/>
        </p:spPr>
        <p:txBody>
          <a:bodyPr wrap="square" rtlCol="0">
            <a:spAutoFit/>
          </a:bodyPr>
          <a:lstStyle/>
          <a:p>
            <a:pPr algn="ctr"/>
            <a:r>
              <a:rPr lang="en-US" sz="1600" dirty="0"/>
              <a:t>Agent has goals, senses, and responds, i.e. Lunar Rover</a:t>
            </a:r>
          </a:p>
        </p:txBody>
      </p:sp>
      <p:cxnSp>
        <p:nvCxnSpPr>
          <p:cNvPr id="18" name="Connector: Elbow 17">
            <a:extLst>
              <a:ext uri="{FF2B5EF4-FFF2-40B4-BE49-F238E27FC236}">
                <a16:creationId xmlns:a16="http://schemas.microsoft.com/office/drawing/2014/main" id="{BEA9153B-376C-DBCE-373D-2986EE611F78}"/>
              </a:ext>
            </a:extLst>
          </p:cNvPr>
          <p:cNvCxnSpPr>
            <a:cxnSpLocks/>
            <a:stCxn id="6" idx="3"/>
            <a:endCxn id="3" idx="0"/>
          </p:cNvCxnSpPr>
          <p:nvPr/>
        </p:nvCxnSpPr>
        <p:spPr>
          <a:xfrm>
            <a:off x="7008358" y="778713"/>
            <a:ext cx="3318079" cy="2446447"/>
          </a:xfrm>
          <a:prstGeom prst="bentConnector2">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FE6407E1-73AE-076C-BFF9-15A888764548}"/>
              </a:ext>
            </a:extLst>
          </p:cNvPr>
          <p:cNvSpPr txBox="1"/>
          <p:nvPr/>
        </p:nvSpPr>
        <p:spPr>
          <a:xfrm>
            <a:off x="8372193" y="877615"/>
            <a:ext cx="1928063" cy="923330"/>
          </a:xfrm>
          <a:prstGeom prst="rect">
            <a:avLst/>
          </a:prstGeom>
          <a:noFill/>
        </p:spPr>
        <p:txBody>
          <a:bodyPr wrap="square" rtlCol="0">
            <a:spAutoFit/>
          </a:bodyPr>
          <a:lstStyle/>
          <a:p>
            <a:pPr algn="r"/>
            <a:r>
              <a:rPr lang="en-US" dirty="0"/>
              <a:t>Activity is an action performed by an Agent</a:t>
            </a:r>
          </a:p>
        </p:txBody>
      </p:sp>
      <p:sp>
        <p:nvSpPr>
          <p:cNvPr id="26" name="TextBox 25">
            <a:extLst>
              <a:ext uri="{FF2B5EF4-FFF2-40B4-BE49-F238E27FC236}">
                <a16:creationId xmlns:a16="http://schemas.microsoft.com/office/drawing/2014/main" id="{91291A2B-E51E-7CEB-9ADD-7FE148A72DAC}"/>
              </a:ext>
            </a:extLst>
          </p:cNvPr>
          <p:cNvSpPr txBox="1"/>
          <p:nvPr/>
        </p:nvSpPr>
        <p:spPr>
          <a:xfrm>
            <a:off x="10485658" y="2851490"/>
            <a:ext cx="1518285" cy="584775"/>
          </a:xfrm>
          <a:prstGeom prst="rect">
            <a:avLst/>
          </a:prstGeom>
          <a:noFill/>
        </p:spPr>
        <p:txBody>
          <a:bodyPr wrap="square">
            <a:spAutoFit/>
          </a:bodyPr>
          <a:lstStyle/>
          <a:p>
            <a:pPr algn="r"/>
            <a:r>
              <a:rPr lang="en-US" sz="1600" dirty="0"/>
              <a:t>i.e. Leave the Lander</a:t>
            </a:r>
          </a:p>
        </p:txBody>
      </p:sp>
      <p:sp>
        <p:nvSpPr>
          <p:cNvPr id="35" name="TextBox 34">
            <a:extLst>
              <a:ext uri="{FF2B5EF4-FFF2-40B4-BE49-F238E27FC236}">
                <a16:creationId xmlns:a16="http://schemas.microsoft.com/office/drawing/2014/main" id="{B43ED1D2-AA85-F23F-D0D7-5098C02D4891}"/>
              </a:ext>
            </a:extLst>
          </p:cNvPr>
          <p:cNvSpPr txBox="1"/>
          <p:nvPr/>
        </p:nvSpPr>
        <p:spPr>
          <a:xfrm>
            <a:off x="4058020" y="1359386"/>
            <a:ext cx="2062507" cy="923330"/>
          </a:xfrm>
          <a:prstGeom prst="rect">
            <a:avLst/>
          </a:prstGeom>
          <a:noFill/>
        </p:spPr>
        <p:txBody>
          <a:bodyPr wrap="square" rtlCol="0">
            <a:spAutoFit/>
          </a:bodyPr>
          <a:lstStyle/>
          <a:p>
            <a:pPr algn="r"/>
            <a:r>
              <a:rPr lang="en-US" dirty="0"/>
              <a:t>Agent can send messages through </a:t>
            </a:r>
          </a:p>
          <a:p>
            <a:pPr algn="r"/>
            <a:r>
              <a:rPr lang="en-US" dirty="0"/>
              <a:t>the Channel</a:t>
            </a:r>
          </a:p>
        </p:txBody>
      </p:sp>
      <p:cxnSp>
        <p:nvCxnSpPr>
          <p:cNvPr id="36" name="Connector: Elbow 35">
            <a:extLst>
              <a:ext uri="{FF2B5EF4-FFF2-40B4-BE49-F238E27FC236}">
                <a16:creationId xmlns:a16="http://schemas.microsoft.com/office/drawing/2014/main" id="{FFB98881-7B40-11DE-CD0D-C4461FBA054A}"/>
              </a:ext>
            </a:extLst>
          </p:cNvPr>
          <p:cNvCxnSpPr>
            <a:cxnSpLocks/>
            <a:stCxn id="5" idx="3"/>
            <a:endCxn id="3" idx="1"/>
          </p:cNvCxnSpPr>
          <p:nvPr/>
        </p:nvCxnSpPr>
        <p:spPr>
          <a:xfrm>
            <a:off x="7008358" y="3048242"/>
            <a:ext cx="2409394" cy="554108"/>
          </a:xfrm>
          <a:prstGeom prst="bentConnector3">
            <a:avLst>
              <a:gd name="adj1" fmla="val 14895"/>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4F42CB44-2D54-4578-60DC-9AB86DCDB27F}"/>
              </a:ext>
            </a:extLst>
          </p:cNvPr>
          <p:cNvSpPr txBox="1"/>
          <p:nvPr/>
        </p:nvSpPr>
        <p:spPr>
          <a:xfrm>
            <a:off x="7412664" y="2709726"/>
            <a:ext cx="2112957" cy="923330"/>
          </a:xfrm>
          <a:prstGeom prst="rect">
            <a:avLst/>
          </a:prstGeom>
          <a:noFill/>
        </p:spPr>
        <p:txBody>
          <a:bodyPr wrap="square" rtlCol="0">
            <a:spAutoFit/>
          </a:bodyPr>
          <a:lstStyle/>
          <a:p>
            <a:r>
              <a:rPr lang="en-US" dirty="0"/>
              <a:t>Channel contains messages related to an Activity</a:t>
            </a:r>
          </a:p>
        </p:txBody>
      </p:sp>
      <p:cxnSp>
        <p:nvCxnSpPr>
          <p:cNvPr id="46" name="Connector: Elbow 45">
            <a:extLst>
              <a:ext uri="{FF2B5EF4-FFF2-40B4-BE49-F238E27FC236}">
                <a16:creationId xmlns:a16="http://schemas.microsoft.com/office/drawing/2014/main" id="{3FC4047B-31E8-FF5E-D602-97A1B881D1F6}"/>
              </a:ext>
            </a:extLst>
          </p:cNvPr>
          <p:cNvCxnSpPr>
            <a:cxnSpLocks/>
            <a:stCxn id="7" idx="3"/>
            <a:endCxn id="5" idx="1"/>
          </p:cNvCxnSpPr>
          <p:nvPr/>
        </p:nvCxnSpPr>
        <p:spPr>
          <a:xfrm flipV="1">
            <a:off x="2764569" y="3048242"/>
            <a:ext cx="2426419" cy="548871"/>
          </a:xfrm>
          <a:prstGeom prst="bentConnector3">
            <a:avLst>
              <a:gd name="adj1" fmla="val 82503"/>
            </a:avLst>
          </a:prstGeom>
          <a:ln w="28575">
            <a:tailEnd type="triangle"/>
          </a:ln>
        </p:spPr>
        <p:style>
          <a:lnRef idx="2">
            <a:schemeClr val="accent1"/>
          </a:lnRef>
          <a:fillRef idx="0">
            <a:schemeClr val="accent1"/>
          </a:fillRef>
          <a:effectRef idx="1">
            <a:schemeClr val="accent1"/>
          </a:effectRef>
          <a:fontRef idx="minor">
            <a:schemeClr val="tx1"/>
          </a:fontRef>
        </p:style>
      </p:cxnSp>
      <p:sp>
        <p:nvSpPr>
          <p:cNvPr id="54" name="TextBox 53">
            <a:extLst>
              <a:ext uri="{FF2B5EF4-FFF2-40B4-BE49-F238E27FC236}">
                <a16:creationId xmlns:a16="http://schemas.microsoft.com/office/drawing/2014/main" id="{927A9A1C-E319-9C96-7A06-71EDACAE1424}"/>
              </a:ext>
            </a:extLst>
          </p:cNvPr>
          <p:cNvSpPr txBox="1"/>
          <p:nvPr/>
        </p:nvSpPr>
        <p:spPr>
          <a:xfrm>
            <a:off x="3940057" y="3744814"/>
            <a:ext cx="4569010" cy="646331"/>
          </a:xfrm>
          <a:prstGeom prst="rect">
            <a:avLst/>
          </a:prstGeom>
          <a:noFill/>
        </p:spPr>
        <p:txBody>
          <a:bodyPr wrap="square" rtlCol="0">
            <a:spAutoFit/>
          </a:bodyPr>
          <a:lstStyle/>
          <a:p>
            <a:pPr algn="ctr"/>
            <a:r>
              <a:rPr lang="en-US" dirty="0"/>
              <a:t>A Domain can perform an Activity. </a:t>
            </a:r>
          </a:p>
          <a:p>
            <a:pPr algn="ctr"/>
            <a:r>
              <a:rPr lang="en-US" dirty="0"/>
              <a:t>An Activity can be performed on a Domain </a:t>
            </a:r>
          </a:p>
        </p:txBody>
      </p:sp>
      <p:sp>
        <p:nvSpPr>
          <p:cNvPr id="55" name="TextBox 54">
            <a:extLst>
              <a:ext uri="{FF2B5EF4-FFF2-40B4-BE49-F238E27FC236}">
                <a16:creationId xmlns:a16="http://schemas.microsoft.com/office/drawing/2014/main" id="{E20808CB-6E72-F83B-784E-F9C9DE7E0ABD}"/>
              </a:ext>
            </a:extLst>
          </p:cNvPr>
          <p:cNvSpPr txBox="1"/>
          <p:nvPr/>
        </p:nvSpPr>
        <p:spPr>
          <a:xfrm>
            <a:off x="180835" y="2617993"/>
            <a:ext cx="1548627" cy="830997"/>
          </a:xfrm>
          <a:prstGeom prst="rect">
            <a:avLst/>
          </a:prstGeom>
          <a:noFill/>
        </p:spPr>
        <p:txBody>
          <a:bodyPr wrap="square">
            <a:spAutoFit/>
          </a:bodyPr>
          <a:lstStyle/>
          <a:p>
            <a:r>
              <a:rPr lang="en-US" sz="1600" dirty="0"/>
              <a:t>i.e. Lander, Rover, Moon surface</a:t>
            </a:r>
          </a:p>
        </p:txBody>
      </p:sp>
      <p:sp>
        <p:nvSpPr>
          <p:cNvPr id="56" name="TextBox 55">
            <a:extLst>
              <a:ext uri="{FF2B5EF4-FFF2-40B4-BE49-F238E27FC236}">
                <a16:creationId xmlns:a16="http://schemas.microsoft.com/office/drawing/2014/main" id="{BD1695AF-5A10-2845-23F8-49FC5CB9D613}"/>
              </a:ext>
            </a:extLst>
          </p:cNvPr>
          <p:cNvSpPr txBox="1"/>
          <p:nvPr/>
        </p:nvSpPr>
        <p:spPr>
          <a:xfrm>
            <a:off x="2696875" y="2671052"/>
            <a:ext cx="2062507" cy="923330"/>
          </a:xfrm>
          <a:prstGeom prst="rect">
            <a:avLst/>
          </a:prstGeom>
          <a:noFill/>
        </p:spPr>
        <p:txBody>
          <a:bodyPr wrap="square" rtlCol="0">
            <a:spAutoFit/>
          </a:bodyPr>
          <a:lstStyle/>
          <a:p>
            <a:pPr algn="r"/>
            <a:r>
              <a:rPr lang="en-US" dirty="0"/>
              <a:t>A Domain info can be sent through the Channel</a:t>
            </a:r>
          </a:p>
        </p:txBody>
      </p:sp>
      <p:sp>
        <p:nvSpPr>
          <p:cNvPr id="61" name="TextBox 60">
            <a:extLst>
              <a:ext uri="{FF2B5EF4-FFF2-40B4-BE49-F238E27FC236}">
                <a16:creationId xmlns:a16="http://schemas.microsoft.com/office/drawing/2014/main" id="{36FAA85C-85A2-D511-1FEF-EBBE82F710F4}"/>
              </a:ext>
            </a:extLst>
          </p:cNvPr>
          <p:cNvSpPr txBox="1"/>
          <p:nvPr/>
        </p:nvSpPr>
        <p:spPr>
          <a:xfrm>
            <a:off x="10371087" y="4206445"/>
            <a:ext cx="1851393" cy="923330"/>
          </a:xfrm>
          <a:prstGeom prst="rect">
            <a:avLst/>
          </a:prstGeom>
          <a:noFill/>
        </p:spPr>
        <p:txBody>
          <a:bodyPr wrap="square" rtlCol="0">
            <a:spAutoFit/>
          </a:bodyPr>
          <a:lstStyle/>
          <a:p>
            <a:r>
              <a:rPr lang="en-US" dirty="0"/>
              <a:t>Activities take Time to be carried out</a:t>
            </a:r>
          </a:p>
        </p:txBody>
      </p:sp>
      <p:sp>
        <p:nvSpPr>
          <p:cNvPr id="71" name="TextBox 70">
            <a:extLst>
              <a:ext uri="{FF2B5EF4-FFF2-40B4-BE49-F238E27FC236}">
                <a16:creationId xmlns:a16="http://schemas.microsoft.com/office/drawing/2014/main" id="{4C9DC86A-0F09-1535-B609-1818BB653999}"/>
              </a:ext>
            </a:extLst>
          </p:cNvPr>
          <p:cNvSpPr txBox="1"/>
          <p:nvPr/>
        </p:nvSpPr>
        <p:spPr>
          <a:xfrm>
            <a:off x="8324896" y="4189282"/>
            <a:ext cx="1851393" cy="923330"/>
          </a:xfrm>
          <a:prstGeom prst="rect">
            <a:avLst/>
          </a:prstGeom>
          <a:noFill/>
        </p:spPr>
        <p:txBody>
          <a:bodyPr wrap="square" rtlCol="0">
            <a:spAutoFit/>
          </a:bodyPr>
          <a:lstStyle/>
          <a:p>
            <a:pPr algn="r"/>
            <a:r>
              <a:rPr lang="en-US" dirty="0"/>
              <a:t>A Contract is done for an Activity</a:t>
            </a:r>
          </a:p>
        </p:txBody>
      </p:sp>
      <p:sp>
        <p:nvSpPr>
          <p:cNvPr id="76" name="TextBox 75">
            <a:extLst>
              <a:ext uri="{FF2B5EF4-FFF2-40B4-BE49-F238E27FC236}">
                <a16:creationId xmlns:a16="http://schemas.microsoft.com/office/drawing/2014/main" id="{989FFD51-1971-3C4F-F247-7E9A4D8395D2}"/>
              </a:ext>
            </a:extLst>
          </p:cNvPr>
          <p:cNvSpPr txBox="1"/>
          <p:nvPr/>
        </p:nvSpPr>
        <p:spPr>
          <a:xfrm>
            <a:off x="2025809" y="4160685"/>
            <a:ext cx="2105189" cy="923330"/>
          </a:xfrm>
          <a:prstGeom prst="rect">
            <a:avLst/>
          </a:prstGeom>
          <a:noFill/>
        </p:spPr>
        <p:txBody>
          <a:bodyPr wrap="square" rtlCol="0">
            <a:spAutoFit/>
          </a:bodyPr>
          <a:lstStyle/>
          <a:p>
            <a:r>
              <a:rPr lang="en-US" dirty="0"/>
              <a:t>A Credential is made by a Domain (domain authority)</a:t>
            </a:r>
          </a:p>
        </p:txBody>
      </p:sp>
      <p:sp>
        <p:nvSpPr>
          <p:cNvPr id="77" name="TextBox 76">
            <a:extLst>
              <a:ext uri="{FF2B5EF4-FFF2-40B4-BE49-F238E27FC236}">
                <a16:creationId xmlns:a16="http://schemas.microsoft.com/office/drawing/2014/main" id="{30FF8176-6D01-A65C-4643-E7A6063B223D}"/>
              </a:ext>
            </a:extLst>
          </p:cNvPr>
          <p:cNvSpPr txBox="1"/>
          <p:nvPr/>
        </p:nvSpPr>
        <p:spPr>
          <a:xfrm>
            <a:off x="5011638" y="4921252"/>
            <a:ext cx="2176067" cy="646331"/>
          </a:xfrm>
          <a:prstGeom prst="rect">
            <a:avLst/>
          </a:prstGeom>
          <a:noFill/>
        </p:spPr>
        <p:txBody>
          <a:bodyPr wrap="square" rtlCol="0">
            <a:spAutoFit/>
          </a:bodyPr>
          <a:lstStyle/>
          <a:p>
            <a:pPr algn="ctr"/>
            <a:r>
              <a:rPr lang="en-US" dirty="0"/>
              <a:t>A Credential parties to a Contract</a:t>
            </a:r>
          </a:p>
        </p:txBody>
      </p:sp>
      <p:sp>
        <p:nvSpPr>
          <p:cNvPr id="81" name="TextBox 80">
            <a:extLst>
              <a:ext uri="{FF2B5EF4-FFF2-40B4-BE49-F238E27FC236}">
                <a16:creationId xmlns:a16="http://schemas.microsoft.com/office/drawing/2014/main" id="{92BA997D-9787-CE87-F1DD-171D453A6093}"/>
              </a:ext>
            </a:extLst>
          </p:cNvPr>
          <p:cNvSpPr txBox="1"/>
          <p:nvPr/>
        </p:nvSpPr>
        <p:spPr>
          <a:xfrm>
            <a:off x="79833" y="4129267"/>
            <a:ext cx="1710498" cy="923330"/>
          </a:xfrm>
          <a:prstGeom prst="rect">
            <a:avLst/>
          </a:prstGeom>
          <a:noFill/>
        </p:spPr>
        <p:txBody>
          <a:bodyPr wrap="square" rtlCol="0">
            <a:spAutoFit/>
          </a:bodyPr>
          <a:lstStyle/>
          <a:p>
            <a:pPr algn="r"/>
            <a:r>
              <a:rPr lang="en-US" dirty="0"/>
              <a:t>Domain references a Hyperspace</a:t>
            </a:r>
          </a:p>
        </p:txBody>
      </p:sp>
      <p:cxnSp>
        <p:nvCxnSpPr>
          <p:cNvPr id="123" name="Straight Connector 122">
            <a:extLst>
              <a:ext uri="{FF2B5EF4-FFF2-40B4-BE49-F238E27FC236}">
                <a16:creationId xmlns:a16="http://schemas.microsoft.com/office/drawing/2014/main" id="{2B2CF80A-3441-3F8D-FE59-B23FB55B7C0E}"/>
              </a:ext>
            </a:extLst>
          </p:cNvPr>
          <p:cNvCxnSpPr>
            <a:cxnSpLocks/>
            <a:stCxn id="10" idx="3"/>
            <a:endCxn id="8" idx="1"/>
          </p:cNvCxnSpPr>
          <p:nvPr/>
        </p:nvCxnSpPr>
        <p:spPr>
          <a:xfrm flipV="1">
            <a:off x="2758612" y="5982562"/>
            <a:ext cx="6668818" cy="4529"/>
          </a:xfrm>
          <a:prstGeom prst="line">
            <a:avLst/>
          </a:prstGeom>
          <a:ln w="28575">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34" name="Straight Arrow Connector 133">
            <a:extLst>
              <a:ext uri="{FF2B5EF4-FFF2-40B4-BE49-F238E27FC236}">
                <a16:creationId xmlns:a16="http://schemas.microsoft.com/office/drawing/2014/main" id="{9369EDFB-8719-7535-B956-783488C94AE4}"/>
              </a:ext>
            </a:extLst>
          </p:cNvPr>
          <p:cNvCxnSpPr>
            <a:cxnSpLocks/>
            <a:stCxn id="7" idx="2"/>
            <a:endCxn id="10" idx="0"/>
          </p:cNvCxnSpPr>
          <p:nvPr/>
        </p:nvCxnSpPr>
        <p:spPr>
          <a:xfrm flipH="1">
            <a:off x="1849927" y="3974303"/>
            <a:ext cx="5957" cy="1635598"/>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cxnSp>
        <p:nvCxnSpPr>
          <p:cNvPr id="145" name="Straight Connector 144">
            <a:extLst>
              <a:ext uri="{FF2B5EF4-FFF2-40B4-BE49-F238E27FC236}">
                <a16:creationId xmlns:a16="http://schemas.microsoft.com/office/drawing/2014/main" id="{4404CD81-243B-8676-890C-E0AD4849D363}"/>
              </a:ext>
            </a:extLst>
          </p:cNvPr>
          <p:cNvCxnSpPr>
            <a:cxnSpLocks/>
            <a:stCxn id="11" idx="3"/>
          </p:cNvCxnSpPr>
          <p:nvPr/>
        </p:nvCxnSpPr>
        <p:spPr>
          <a:xfrm>
            <a:off x="4930338" y="5506965"/>
            <a:ext cx="2304213" cy="0"/>
          </a:xfrm>
          <a:prstGeom prst="line">
            <a:avLst/>
          </a:prstGeom>
          <a:ln w="28575">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51" name="Straight Arrow Connector 150">
            <a:extLst>
              <a:ext uri="{FF2B5EF4-FFF2-40B4-BE49-F238E27FC236}">
                <a16:creationId xmlns:a16="http://schemas.microsoft.com/office/drawing/2014/main" id="{B02A4277-80C1-1115-B15A-937DA3A43387}"/>
              </a:ext>
            </a:extLst>
          </p:cNvPr>
          <p:cNvCxnSpPr>
            <a:cxnSpLocks/>
          </p:cNvCxnSpPr>
          <p:nvPr/>
        </p:nvCxnSpPr>
        <p:spPr>
          <a:xfrm>
            <a:off x="2764569" y="3744533"/>
            <a:ext cx="6653183" cy="2"/>
          </a:xfrm>
          <a:prstGeom prst="straightConnector1">
            <a:avLst/>
          </a:prstGeom>
          <a:ln w="28575">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66" name="Straight Arrow Connector 165">
            <a:extLst>
              <a:ext uri="{FF2B5EF4-FFF2-40B4-BE49-F238E27FC236}">
                <a16:creationId xmlns:a16="http://schemas.microsoft.com/office/drawing/2014/main" id="{ED8E3695-7AB7-CCD2-A531-41D7D448384B}"/>
              </a:ext>
            </a:extLst>
          </p:cNvPr>
          <p:cNvCxnSpPr>
            <a:cxnSpLocks/>
            <a:stCxn id="3" idx="2"/>
            <a:endCxn id="8" idx="0"/>
          </p:cNvCxnSpPr>
          <p:nvPr/>
        </p:nvCxnSpPr>
        <p:spPr>
          <a:xfrm>
            <a:off x="10326437" y="3979540"/>
            <a:ext cx="9678" cy="1625832"/>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cxnSp>
        <p:nvCxnSpPr>
          <p:cNvPr id="172" name="Straight Arrow Connector 171">
            <a:extLst>
              <a:ext uri="{FF2B5EF4-FFF2-40B4-BE49-F238E27FC236}">
                <a16:creationId xmlns:a16="http://schemas.microsoft.com/office/drawing/2014/main" id="{8C3A8F99-2FC1-54B5-B147-07FE9C2C6543}"/>
              </a:ext>
            </a:extLst>
          </p:cNvPr>
          <p:cNvCxnSpPr>
            <a:cxnSpLocks/>
            <a:stCxn id="6" idx="2"/>
            <a:endCxn id="5" idx="0"/>
          </p:cNvCxnSpPr>
          <p:nvPr/>
        </p:nvCxnSpPr>
        <p:spPr>
          <a:xfrm>
            <a:off x="6099673" y="1155903"/>
            <a:ext cx="0" cy="1515149"/>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398282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a:xfrm>
            <a:off x="675302" y="312439"/>
            <a:ext cx="5334197" cy="856734"/>
          </a:xfrm>
        </p:spPr>
        <p:txBody>
          <a:bodyPr vert="horz" lIns="91440" tIns="45720" rIns="91440" bIns="45720" rtlCol="0" anchor="ctr">
            <a:normAutofit/>
          </a:bodyPr>
          <a:lstStyle/>
          <a:p>
            <a:r>
              <a:rPr lang="en-US" sz="3200" b="1" dirty="0"/>
              <a:t>USE CASE:</a:t>
            </a:r>
          </a:p>
        </p:txBody>
      </p:sp>
      <p:sp>
        <p:nvSpPr>
          <p:cNvPr id="5" name="TextBox 4">
            <a:extLst>
              <a:ext uri="{FF2B5EF4-FFF2-40B4-BE49-F238E27FC236}">
                <a16:creationId xmlns:a16="http://schemas.microsoft.com/office/drawing/2014/main" id="{38D1ECC9-3ECA-B9E8-308C-A5B8BD61B9CA}"/>
              </a:ext>
            </a:extLst>
          </p:cNvPr>
          <p:cNvSpPr txBox="1"/>
          <p:nvPr/>
        </p:nvSpPr>
        <p:spPr>
          <a:xfrm>
            <a:off x="761800" y="877330"/>
            <a:ext cx="6009703" cy="5844146"/>
          </a:xfrm>
          <a:prstGeom prst="rect">
            <a:avLst/>
          </a:prstGeom>
        </p:spPr>
        <p:txBody>
          <a:bodyPr vert="horz" lIns="91440" tIns="45720" rIns="91440" bIns="45720" rtlCol="0" anchor="ctr">
            <a:noAutofit/>
          </a:bodyPr>
          <a:lstStyle/>
          <a:p>
            <a:pPr marL="342900" indent="-228600" algn="just">
              <a:lnSpc>
                <a:spcPct val="90000"/>
              </a:lnSpc>
              <a:spcAft>
                <a:spcPts val="600"/>
              </a:spcAft>
              <a:buFont typeface="Arial" panose="020B0604020202020204" pitchFamily="34" charset="0"/>
              <a:buChar char="•"/>
            </a:pPr>
            <a:r>
              <a:rPr lang="en-US" dirty="0"/>
              <a:t>Two </a:t>
            </a:r>
            <a:r>
              <a:rPr lang="en-US" b="1" dirty="0"/>
              <a:t>Organizations</a:t>
            </a:r>
            <a:r>
              <a:rPr lang="en-US" dirty="0"/>
              <a:t>, Company A and Company B, sign a </a:t>
            </a:r>
            <a:r>
              <a:rPr lang="en-US" b="1" dirty="0"/>
              <a:t>Contract</a:t>
            </a:r>
            <a:r>
              <a:rPr lang="en-US" dirty="0"/>
              <a:t> to work together on a space mission to the Moon.</a:t>
            </a:r>
          </a:p>
          <a:p>
            <a:pPr marL="342900" indent="-228600" algn="just">
              <a:lnSpc>
                <a:spcPct val="90000"/>
              </a:lnSpc>
              <a:spcAft>
                <a:spcPts val="600"/>
              </a:spcAft>
              <a:buFont typeface="Arial" panose="020B0604020202020204" pitchFamily="34" charset="0"/>
              <a:buChar char="•"/>
            </a:pPr>
            <a:r>
              <a:rPr lang="en-US" dirty="0"/>
              <a:t>The Rover of Comp. A will be carried inside the Lander of Comp. B.  (</a:t>
            </a:r>
            <a:r>
              <a:rPr lang="en-US" b="1" dirty="0"/>
              <a:t>Agents</a:t>
            </a:r>
            <a:r>
              <a:rPr lang="en-US" dirty="0"/>
              <a:t>)</a:t>
            </a:r>
          </a:p>
          <a:p>
            <a:pPr marL="342900" indent="-228600" algn="just">
              <a:lnSpc>
                <a:spcPct val="90000"/>
              </a:lnSpc>
              <a:spcAft>
                <a:spcPts val="600"/>
              </a:spcAft>
              <a:buFont typeface="Arial" panose="020B0604020202020204" pitchFamily="34" charset="0"/>
              <a:buChar char="•"/>
            </a:pPr>
            <a:r>
              <a:rPr lang="en-US" dirty="0"/>
              <a:t>Once they reach the Moon, the Rover will leave the Lander. To make sure this </a:t>
            </a:r>
            <a:r>
              <a:rPr lang="en-US" b="1" dirty="0"/>
              <a:t>Activity</a:t>
            </a:r>
            <a:r>
              <a:rPr lang="en-US" dirty="0"/>
              <a:t> is developed without any problem, Comp. B needs to work with the model of the Lunar Rover and run some simulations. </a:t>
            </a:r>
          </a:p>
          <a:p>
            <a:pPr marL="342900" indent="-228600" algn="just">
              <a:lnSpc>
                <a:spcPct val="90000"/>
              </a:lnSpc>
              <a:spcAft>
                <a:spcPts val="600"/>
              </a:spcAft>
              <a:buFont typeface="Arial" panose="020B0604020202020204" pitchFamily="34" charset="0"/>
              <a:buChar char="•"/>
            </a:pPr>
            <a:r>
              <a:rPr lang="en-US" dirty="0"/>
              <a:t>A </a:t>
            </a:r>
            <a:r>
              <a:rPr lang="en-US" b="1" dirty="0"/>
              <a:t>Credential </a:t>
            </a:r>
            <a:r>
              <a:rPr lang="en-US" dirty="0"/>
              <a:t>is issued by Comp. A, authorizing Comp. B users (</a:t>
            </a:r>
            <a:r>
              <a:rPr lang="en-US" b="1" dirty="0"/>
              <a:t>Person</a:t>
            </a:r>
            <a:r>
              <a:rPr lang="en-US" dirty="0"/>
              <a:t>) to have access to the 3D Model of their rover for a Period of 3 Months (</a:t>
            </a:r>
            <a:r>
              <a:rPr lang="en-US" b="1" dirty="0"/>
              <a:t>Time</a:t>
            </a:r>
            <a:r>
              <a:rPr lang="en-US" dirty="0"/>
              <a:t>). </a:t>
            </a:r>
          </a:p>
          <a:p>
            <a:pPr marL="342900" indent="-228600" algn="just">
              <a:lnSpc>
                <a:spcPct val="90000"/>
              </a:lnSpc>
              <a:spcAft>
                <a:spcPts val="600"/>
              </a:spcAft>
              <a:buFont typeface="Arial" panose="020B0604020202020204" pitchFamily="34" charset="0"/>
              <a:buChar char="•"/>
            </a:pPr>
            <a:r>
              <a:rPr lang="en-US" dirty="0"/>
              <a:t>The model of the Lunar Rover is in Unreal, and the model of the Lander is in Omniverse; both have a Moon surface environment modelled. The </a:t>
            </a:r>
            <a:r>
              <a:rPr lang="en-US" b="1" dirty="0"/>
              <a:t>Hyperspace</a:t>
            </a:r>
            <a:r>
              <a:rPr lang="en-US" dirty="0"/>
              <a:t> must consider, the location (the Moon), and the appropriate coordinate systems and transforms needed to go from one platform to the other.</a:t>
            </a:r>
          </a:p>
          <a:p>
            <a:pPr marL="342900" indent="-228600" algn="just">
              <a:lnSpc>
                <a:spcPct val="90000"/>
              </a:lnSpc>
              <a:spcAft>
                <a:spcPts val="600"/>
              </a:spcAft>
              <a:buFont typeface="Arial" panose="020B0604020202020204" pitchFamily="34" charset="0"/>
              <a:buChar char="•"/>
            </a:pPr>
            <a:r>
              <a:rPr lang="en-US" dirty="0"/>
              <a:t>All the messages and communications related to this Activity are carried out in a </a:t>
            </a:r>
            <a:r>
              <a:rPr lang="en-US" b="1" dirty="0"/>
              <a:t>Channel</a:t>
            </a:r>
            <a:r>
              <a:rPr lang="en-US" dirty="0"/>
              <a:t>.</a:t>
            </a:r>
          </a:p>
        </p:txBody>
      </p:sp>
      <p:pic>
        <p:nvPicPr>
          <p:cNvPr id="1026" name="Picture 2">
            <a:extLst>
              <a:ext uri="{FF2B5EF4-FFF2-40B4-BE49-F238E27FC236}">
                <a16:creationId xmlns:a16="http://schemas.microsoft.com/office/drawing/2014/main" id="{1B05AD04-C96C-FFF0-A418-85E8CCC562B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9832" r="20743"/>
          <a:stretch/>
        </p:blipFill>
        <p:spPr bwMode="auto">
          <a:xfrm>
            <a:off x="7150100" y="4131"/>
            <a:ext cx="5041900" cy="6853869"/>
          </a:xfrm>
          <a:prstGeom prst="rect">
            <a:avLst/>
          </a:prstGeom>
          <a:noFill/>
          <a:extLst>
            <a:ext uri="{909E8E84-426E-40DD-AFC4-6F175D3DCCD1}">
              <a14:hiddenFill xmlns:a14="http://schemas.microsoft.com/office/drawing/2010/main">
                <a:solidFill>
                  <a:srgbClr val="FFFFFF"/>
                </a:solidFill>
              </a14:hiddenFill>
            </a:ext>
          </a:extLst>
        </p:spPr>
      </p:pic>
      <p:sp>
        <p:nvSpPr>
          <p:cNvPr id="20" name="Slide Number Placeholder 1">
            <a:extLst>
              <a:ext uri="{FF2B5EF4-FFF2-40B4-BE49-F238E27FC236}">
                <a16:creationId xmlns:a16="http://schemas.microsoft.com/office/drawing/2014/main" id="{C6BFC2A7-BB6F-394D-EE94-DD79BA59645B}"/>
              </a:ext>
            </a:extLst>
          </p:cNvPr>
          <p:cNvSpPr>
            <a:spLocks noGrp="1"/>
          </p:cNvSpPr>
          <p:nvPr>
            <p:ph type="sldNum" sz="quarter" idx="12"/>
          </p:nvPr>
        </p:nvSpPr>
        <p:spPr>
          <a:xfrm>
            <a:off x="8610600" y="6402070"/>
            <a:ext cx="2743200" cy="365125"/>
          </a:xfrm>
        </p:spPr>
        <p:txBody>
          <a:bodyPr/>
          <a:lstStyle/>
          <a:p>
            <a:fld id="{AF70F4D2-CD9E-4211-B0A3-6D53D5D6A630}" type="slidenum">
              <a:rPr lang="en-US" sz="2000" smtClean="0">
                <a:solidFill>
                  <a:schemeClr val="bg1"/>
                </a:solidFill>
              </a:rPr>
              <a:t>41</a:t>
            </a:fld>
            <a:endParaRPr lang="en-US" sz="2000">
              <a:solidFill>
                <a:schemeClr val="bg1"/>
              </a:solidFill>
            </a:endParaRPr>
          </a:p>
        </p:txBody>
      </p:sp>
      <p:cxnSp>
        <p:nvCxnSpPr>
          <p:cNvPr id="3" name="Straight Connector 2">
            <a:extLst>
              <a:ext uri="{FF2B5EF4-FFF2-40B4-BE49-F238E27FC236}">
                <a16:creationId xmlns:a16="http://schemas.microsoft.com/office/drawing/2014/main" id="{AD6D25E4-4895-E668-01DF-EED9F3C06F1D}"/>
              </a:ext>
            </a:extLst>
          </p:cNvPr>
          <p:cNvCxnSpPr>
            <a:cxnSpLocks/>
          </p:cNvCxnSpPr>
          <p:nvPr/>
        </p:nvCxnSpPr>
        <p:spPr>
          <a:xfrm>
            <a:off x="761800" y="987658"/>
            <a:ext cx="1931973"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065663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Rounded Corners 71">
            <a:extLst>
              <a:ext uri="{FF2B5EF4-FFF2-40B4-BE49-F238E27FC236}">
                <a16:creationId xmlns:a16="http://schemas.microsoft.com/office/drawing/2014/main" id="{E5AE394B-2C5C-0BF2-9F78-07869ABDCFCD}"/>
              </a:ext>
            </a:extLst>
          </p:cNvPr>
          <p:cNvSpPr/>
          <p:nvPr/>
        </p:nvSpPr>
        <p:spPr>
          <a:xfrm>
            <a:off x="4199552" y="232798"/>
            <a:ext cx="3794436" cy="6366532"/>
          </a:xfrm>
          <a:prstGeom prst="roundRect">
            <a:avLst/>
          </a:prstGeom>
          <a:solidFill>
            <a:schemeClr val="bg2">
              <a:lumMod val="75000"/>
              <a:alpha val="20000"/>
            </a:scheme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Rounded Corners 70">
            <a:extLst>
              <a:ext uri="{FF2B5EF4-FFF2-40B4-BE49-F238E27FC236}">
                <a16:creationId xmlns:a16="http://schemas.microsoft.com/office/drawing/2014/main" id="{875E71F0-AEBA-8F76-5A2C-E8C492B505E7}"/>
              </a:ext>
            </a:extLst>
          </p:cNvPr>
          <p:cNvSpPr/>
          <p:nvPr/>
        </p:nvSpPr>
        <p:spPr>
          <a:xfrm>
            <a:off x="8190092" y="232798"/>
            <a:ext cx="3785496" cy="4919970"/>
          </a:xfrm>
          <a:prstGeom prst="roundRect">
            <a:avLst/>
          </a:prstGeom>
          <a:solidFill>
            <a:schemeClr val="bg2">
              <a:lumMod val="75000"/>
              <a:alpha val="20000"/>
            </a:scheme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Rounded Corners 69">
            <a:extLst>
              <a:ext uri="{FF2B5EF4-FFF2-40B4-BE49-F238E27FC236}">
                <a16:creationId xmlns:a16="http://schemas.microsoft.com/office/drawing/2014/main" id="{62005224-3E91-28C2-651D-1497AF98F65A}"/>
              </a:ext>
            </a:extLst>
          </p:cNvPr>
          <p:cNvSpPr/>
          <p:nvPr/>
        </p:nvSpPr>
        <p:spPr>
          <a:xfrm>
            <a:off x="217952" y="232798"/>
            <a:ext cx="3785496" cy="6302521"/>
          </a:xfrm>
          <a:prstGeom prst="roundRect">
            <a:avLst/>
          </a:prstGeom>
          <a:solidFill>
            <a:schemeClr val="bg2">
              <a:lumMod val="75000"/>
              <a:alpha val="20000"/>
            </a:scheme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DAF5D508-B096-2E02-3631-DB1F43FF73E9}"/>
              </a:ext>
            </a:extLst>
          </p:cNvPr>
          <p:cNvSpPr>
            <a:spLocks noGrp="1"/>
          </p:cNvSpPr>
          <p:nvPr>
            <p:ph type="sldNum" sz="quarter" idx="12"/>
          </p:nvPr>
        </p:nvSpPr>
        <p:spPr>
          <a:xfrm>
            <a:off x="8610600" y="6402070"/>
            <a:ext cx="2743200" cy="365125"/>
          </a:xfrm>
        </p:spPr>
        <p:txBody>
          <a:bodyPr/>
          <a:lstStyle/>
          <a:p>
            <a:fld id="{AF70F4D2-CD9E-4211-B0A3-6D53D5D6A630}" type="slidenum">
              <a:rPr lang="en-US" sz="2000" smtClean="0"/>
              <a:t>42</a:t>
            </a:fld>
            <a:endParaRPr lang="en-US" sz="2000"/>
          </a:p>
        </p:txBody>
      </p:sp>
      <p:grpSp>
        <p:nvGrpSpPr>
          <p:cNvPr id="77" name="Group 76">
            <a:extLst>
              <a:ext uri="{FF2B5EF4-FFF2-40B4-BE49-F238E27FC236}">
                <a16:creationId xmlns:a16="http://schemas.microsoft.com/office/drawing/2014/main" id="{DAE16857-921A-74E5-B036-383776A2F734}"/>
              </a:ext>
            </a:extLst>
          </p:cNvPr>
          <p:cNvGrpSpPr/>
          <p:nvPr/>
        </p:nvGrpSpPr>
        <p:grpSpPr>
          <a:xfrm>
            <a:off x="839677" y="538465"/>
            <a:ext cx="2540638" cy="1754260"/>
            <a:chOff x="1096589" y="551843"/>
            <a:chExt cx="2540638" cy="1754260"/>
          </a:xfrm>
        </p:grpSpPr>
        <p:sp>
          <p:nvSpPr>
            <p:cNvPr id="16" name="Rectangle: Rounded Corners 15">
              <a:extLst>
                <a:ext uri="{FF2B5EF4-FFF2-40B4-BE49-F238E27FC236}">
                  <a16:creationId xmlns:a16="http://schemas.microsoft.com/office/drawing/2014/main" id="{DB7D88B6-7053-6F9D-BD17-03197F01759B}"/>
                </a:ext>
              </a:extLst>
            </p:cNvPr>
            <p:cNvSpPr/>
            <p:nvPr/>
          </p:nvSpPr>
          <p:spPr>
            <a:xfrm>
              <a:off x="1096589" y="551843"/>
              <a:ext cx="2540638" cy="1754260"/>
            </a:xfrm>
            <a:prstGeom prst="roundRect">
              <a:avLst/>
            </a:prstGeom>
            <a:solidFill>
              <a:srgbClr val="70168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D5F65600-1864-663F-1CD7-E56737EEAC06}"/>
                </a:ext>
              </a:extLst>
            </p:cNvPr>
            <p:cNvSpPr/>
            <p:nvPr/>
          </p:nvSpPr>
          <p:spPr>
            <a:xfrm>
              <a:off x="1579702" y="777039"/>
              <a:ext cx="1574412" cy="553826"/>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Organization: </a:t>
              </a:r>
              <a:r>
                <a:rPr lang="en-US" sz="1600" dirty="0"/>
                <a:t>Company A</a:t>
              </a:r>
            </a:p>
          </p:txBody>
        </p:sp>
        <p:sp>
          <p:nvSpPr>
            <p:cNvPr id="7" name="Rectangle: Rounded Corners 6">
              <a:extLst>
                <a:ext uri="{FF2B5EF4-FFF2-40B4-BE49-F238E27FC236}">
                  <a16:creationId xmlns:a16="http://schemas.microsoft.com/office/drawing/2014/main" id="{56E6869A-3F49-5A26-9D62-F421437DCBEA}"/>
                </a:ext>
              </a:extLst>
            </p:cNvPr>
            <p:cNvSpPr/>
            <p:nvPr/>
          </p:nvSpPr>
          <p:spPr>
            <a:xfrm>
              <a:off x="1571472" y="1460894"/>
              <a:ext cx="1590873" cy="617424"/>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Person: </a:t>
              </a:r>
              <a:r>
                <a:rPr lang="en-US" sz="1600" dirty="0"/>
                <a:t>User 1</a:t>
              </a:r>
            </a:p>
          </p:txBody>
        </p:sp>
      </p:grpSp>
      <p:sp>
        <p:nvSpPr>
          <p:cNvPr id="60" name="Rectangle: Rounded Corners 59">
            <a:extLst>
              <a:ext uri="{FF2B5EF4-FFF2-40B4-BE49-F238E27FC236}">
                <a16:creationId xmlns:a16="http://schemas.microsoft.com/office/drawing/2014/main" id="{9ED836F2-C827-EA31-7FD6-267A8C0360B9}"/>
              </a:ext>
            </a:extLst>
          </p:cNvPr>
          <p:cNvSpPr/>
          <p:nvPr/>
        </p:nvSpPr>
        <p:spPr>
          <a:xfrm>
            <a:off x="4973595" y="691799"/>
            <a:ext cx="2232050" cy="1510919"/>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Channel: </a:t>
            </a:r>
            <a:r>
              <a:rPr lang="en-US" dirty="0"/>
              <a:t>Communication between Comp A &amp; B for Activity 1</a:t>
            </a:r>
          </a:p>
        </p:txBody>
      </p:sp>
      <p:grpSp>
        <p:nvGrpSpPr>
          <p:cNvPr id="76" name="Group 75">
            <a:extLst>
              <a:ext uri="{FF2B5EF4-FFF2-40B4-BE49-F238E27FC236}">
                <a16:creationId xmlns:a16="http://schemas.microsoft.com/office/drawing/2014/main" id="{8893A708-BA56-BF01-623F-40CC7A30BF08}"/>
              </a:ext>
            </a:extLst>
          </p:cNvPr>
          <p:cNvGrpSpPr/>
          <p:nvPr/>
        </p:nvGrpSpPr>
        <p:grpSpPr>
          <a:xfrm>
            <a:off x="389175" y="2625179"/>
            <a:ext cx="3437359" cy="3763130"/>
            <a:chOff x="598655" y="2638940"/>
            <a:chExt cx="3437359" cy="3763130"/>
          </a:xfrm>
        </p:grpSpPr>
        <p:sp>
          <p:nvSpPr>
            <p:cNvPr id="19" name="Rectangle: Rounded Corners 18">
              <a:extLst>
                <a:ext uri="{FF2B5EF4-FFF2-40B4-BE49-F238E27FC236}">
                  <a16:creationId xmlns:a16="http://schemas.microsoft.com/office/drawing/2014/main" id="{678F5165-5667-9AC2-DE89-5B962BBA957B}"/>
                </a:ext>
              </a:extLst>
            </p:cNvPr>
            <p:cNvSpPr/>
            <p:nvPr/>
          </p:nvSpPr>
          <p:spPr>
            <a:xfrm>
              <a:off x="598655" y="2638940"/>
              <a:ext cx="3437359" cy="3763130"/>
            </a:xfrm>
            <a:prstGeom prst="roundRect">
              <a:avLst/>
            </a:prstGeom>
            <a:solidFill>
              <a:srgbClr val="003D9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ADE3C360-A392-4D39-DB7C-B3B808D894B3}"/>
                </a:ext>
              </a:extLst>
            </p:cNvPr>
            <p:cNvSpPr/>
            <p:nvPr/>
          </p:nvSpPr>
          <p:spPr>
            <a:xfrm>
              <a:off x="1088900" y="2838634"/>
              <a:ext cx="2456868" cy="854807"/>
            </a:xfrm>
            <a:prstGeom prst="round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Agent: </a:t>
              </a:r>
              <a:r>
                <a:rPr lang="en-US" sz="1600" dirty="0"/>
                <a:t>Unreal Lunar Rover 3D Model</a:t>
              </a:r>
            </a:p>
          </p:txBody>
        </p:sp>
        <p:sp>
          <p:nvSpPr>
            <p:cNvPr id="8" name="Rectangle: Rounded Corners 7">
              <a:extLst>
                <a:ext uri="{FF2B5EF4-FFF2-40B4-BE49-F238E27FC236}">
                  <a16:creationId xmlns:a16="http://schemas.microsoft.com/office/drawing/2014/main" id="{CB507B93-0020-FBF3-E829-E4BE442C689D}"/>
                </a:ext>
              </a:extLst>
            </p:cNvPr>
            <p:cNvSpPr/>
            <p:nvPr/>
          </p:nvSpPr>
          <p:spPr>
            <a:xfrm>
              <a:off x="1065173" y="5835839"/>
              <a:ext cx="2504323" cy="361697"/>
            </a:xfrm>
            <a:prstGeom prst="roundRect">
              <a:avLst/>
            </a:prstGeom>
            <a:solidFill>
              <a:srgbClr val="558B0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Time: </a:t>
              </a:r>
              <a:r>
                <a:rPr lang="en-US" sz="1600" dirty="0"/>
                <a:t>Period of 3 Months</a:t>
              </a:r>
            </a:p>
          </p:txBody>
        </p:sp>
        <p:sp>
          <p:nvSpPr>
            <p:cNvPr id="11" name="Rectangle: Rounded Corners 10">
              <a:extLst>
                <a:ext uri="{FF2B5EF4-FFF2-40B4-BE49-F238E27FC236}">
                  <a16:creationId xmlns:a16="http://schemas.microsoft.com/office/drawing/2014/main" id="{CBFBD421-659F-DA91-7B41-B94CFD27B8F0}"/>
                </a:ext>
              </a:extLst>
            </p:cNvPr>
            <p:cNvSpPr/>
            <p:nvPr/>
          </p:nvSpPr>
          <p:spPr>
            <a:xfrm>
              <a:off x="1127440" y="4805153"/>
              <a:ext cx="2379789" cy="1063425"/>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Credential: </a:t>
              </a:r>
              <a:r>
                <a:rPr lang="en-US" sz="1600" dirty="0"/>
                <a:t>For Comp. B to use temporally Lunar Rover</a:t>
              </a:r>
            </a:p>
          </p:txBody>
        </p:sp>
        <p:sp>
          <p:nvSpPr>
            <p:cNvPr id="36" name="Rectangle: Rounded Corners 35">
              <a:extLst>
                <a:ext uri="{FF2B5EF4-FFF2-40B4-BE49-F238E27FC236}">
                  <a16:creationId xmlns:a16="http://schemas.microsoft.com/office/drawing/2014/main" id="{22EA537F-A4AC-7D65-2390-649CF4F6D7BD}"/>
                </a:ext>
              </a:extLst>
            </p:cNvPr>
            <p:cNvSpPr/>
            <p:nvPr/>
          </p:nvSpPr>
          <p:spPr>
            <a:xfrm>
              <a:off x="1268171" y="3806837"/>
              <a:ext cx="2098327" cy="854807"/>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Credential: </a:t>
              </a:r>
              <a:r>
                <a:rPr lang="en-US" sz="1600" dirty="0"/>
                <a:t>Ownership by Comp. A</a:t>
              </a:r>
            </a:p>
          </p:txBody>
        </p:sp>
      </p:grpSp>
      <p:grpSp>
        <p:nvGrpSpPr>
          <p:cNvPr id="73" name="Group 72">
            <a:extLst>
              <a:ext uri="{FF2B5EF4-FFF2-40B4-BE49-F238E27FC236}">
                <a16:creationId xmlns:a16="http://schemas.microsoft.com/office/drawing/2014/main" id="{53D9EA28-5805-63AC-C678-4D2F28727E11}"/>
              </a:ext>
            </a:extLst>
          </p:cNvPr>
          <p:cNvGrpSpPr/>
          <p:nvPr/>
        </p:nvGrpSpPr>
        <p:grpSpPr>
          <a:xfrm>
            <a:off x="4377320" y="2661719"/>
            <a:ext cx="3437359" cy="3763130"/>
            <a:chOff x="4480545" y="2638940"/>
            <a:chExt cx="3437359" cy="3763130"/>
          </a:xfrm>
        </p:grpSpPr>
        <p:sp>
          <p:nvSpPr>
            <p:cNvPr id="41" name="Rectangle: Rounded Corners 40">
              <a:extLst>
                <a:ext uri="{FF2B5EF4-FFF2-40B4-BE49-F238E27FC236}">
                  <a16:creationId xmlns:a16="http://schemas.microsoft.com/office/drawing/2014/main" id="{5C3C31BD-5AEE-D41E-1349-9DFFD7979CEA}"/>
                </a:ext>
              </a:extLst>
            </p:cNvPr>
            <p:cNvSpPr/>
            <p:nvPr/>
          </p:nvSpPr>
          <p:spPr>
            <a:xfrm>
              <a:off x="4480545" y="2638940"/>
              <a:ext cx="3437359" cy="3763130"/>
            </a:xfrm>
            <a:prstGeom prst="roundRect">
              <a:avLst/>
            </a:prstGeom>
            <a:solidFill>
              <a:srgbClr val="1B7D6A">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619933AD-E1ED-7AC0-2FD9-56EC18DF2AFA}"/>
                </a:ext>
              </a:extLst>
            </p:cNvPr>
            <p:cNvSpPr/>
            <p:nvPr/>
          </p:nvSpPr>
          <p:spPr>
            <a:xfrm>
              <a:off x="5083199" y="2957039"/>
              <a:ext cx="2232050" cy="781361"/>
            </a:xfrm>
            <a:prstGeom prst="roundRect">
              <a:avLst/>
            </a:prstGeom>
            <a:solidFill>
              <a:srgbClr val="1C7C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Activity </a:t>
              </a:r>
              <a:r>
                <a:rPr lang="en-US" dirty="0"/>
                <a:t>1: </a:t>
              </a:r>
              <a:r>
                <a:rPr kumimoji="0" lang="en-US" sz="1800" i="0" u="none" strike="noStrike" kern="1200" cap="none" spc="0" normalizeH="0" baseline="0" noProof="0" dirty="0">
                  <a:ln>
                    <a:noFill/>
                  </a:ln>
                  <a:solidFill>
                    <a:schemeClr val="bg1"/>
                  </a:solidFill>
                  <a:effectLst/>
                  <a:uLnTx/>
                  <a:uFillTx/>
                  <a:latin typeface="Aptos" panose="02110004020202020204"/>
                  <a:ea typeface="+mn-ea"/>
                  <a:cs typeface="+mn-cs"/>
                </a:rPr>
                <a:t>Leave the Lander</a:t>
              </a:r>
            </a:p>
          </p:txBody>
        </p:sp>
        <p:sp>
          <p:nvSpPr>
            <p:cNvPr id="10" name="Rectangle: Rounded Corners 9">
              <a:extLst>
                <a:ext uri="{FF2B5EF4-FFF2-40B4-BE49-F238E27FC236}">
                  <a16:creationId xmlns:a16="http://schemas.microsoft.com/office/drawing/2014/main" id="{F6075BE8-7688-3B35-095C-FF621E68D61B}"/>
                </a:ext>
              </a:extLst>
            </p:cNvPr>
            <p:cNvSpPr/>
            <p:nvPr/>
          </p:nvSpPr>
          <p:spPr>
            <a:xfrm>
              <a:off x="4682757" y="4800848"/>
              <a:ext cx="3032935" cy="1015734"/>
            </a:xfrm>
            <a:prstGeom prst="roundRect">
              <a:avLst/>
            </a:prstGeom>
            <a:solidFill>
              <a:srgbClr val="890F6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Hyperspace: </a:t>
              </a:r>
              <a:r>
                <a:rPr lang="en-US" sz="1600" dirty="0"/>
                <a:t>Moon, Coordinate System, Transform Unreal-Omniverse</a:t>
              </a:r>
            </a:p>
          </p:txBody>
        </p:sp>
        <p:sp>
          <p:nvSpPr>
            <p:cNvPr id="9" name="Rectangle: Rounded Corners 8">
              <a:extLst>
                <a:ext uri="{FF2B5EF4-FFF2-40B4-BE49-F238E27FC236}">
                  <a16:creationId xmlns:a16="http://schemas.microsoft.com/office/drawing/2014/main" id="{B52EFE07-066F-B494-D450-816DD27C02D9}"/>
                </a:ext>
              </a:extLst>
            </p:cNvPr>
            <p:cNvSpPr/>
            <p:nvPr/>
          </p:nvSpPr>
          <p:spPr>
            <a:xfrm>
              <a:off x="4848566" y="3832944"/>
              <a:ext cx="2701316" cy="892325"/>
            </a:xfrm>
            <a:prstGeom prst="roundRect">
              <a:avLst/>
            </a:prstGeom>
            <a:solidFill>
              <a:srgbClr val="12898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Contract: </a:t>
              </a:r>
              <a:r>
                <a:rPr lang="en-US" dirty="0"/>
                <a:t>Between Comp. A &amp; B for Activity</a:t>
              </a:r>
            </a:p>
          </p:txBody>
        </p:sp>
        <p:sp>
          <p:nvSpPr>
            <p:cNvPr id="40" name="Rectangle: Rounded Corners 39">
              <a:extLst>
                <a:ext uri="{FF2B5EF4-FFF2-40B4-BE49-F238E27FC236}">
                  <a16:creationId xmlns:a16="http://schemas.microsoft.com/office/drawing/2014/main" id="{12623093-91B1-5F68-A15A-5B7C642D39F2}"/>
                </a:ext>
              </a:extLst>
            </p:cNvPr>
            <p:cNvSpPr/>
            <p:nvPr/>
          </p:nvSpPr>
          <p:spPr>
            <a:xfrm>
              <a:off x="4947063" y="5816582"/>
              <a:ext cx="2504323" cy="361697"/>
            </a:xfrm>
            <a:prstGeom prst="roundRect">
              <a:avLst/>
            </a:prstGeom>
            <a:solidFill>
              <a:srgbClr val="558B0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Time: </a:t>
              </a:r>
              <a:r>
                <a:rPr lang="en-US" sz="1600" dirty="0"/>
                <a:t>Activity Duration</a:t>
              </a:r>
            </a:p>
          </p:txBody>
        </p:sp>
      </p:grpSp>
      <p:grpSp>
        <p:nvGrpSpPr>
          <p:cNvPr id="78" name="Group 77">
            <a:extLst>
              <a:ext uri="{FF2B5EF4-FFF2-40B4-BE49-F238E27FC236}">
                <a16:creationId xmlns:a16="http://schemas.microsoft.com/office/drawing/2014/main" id="{6D7E3233-829B-5685-9E41-AD40706E9749}"/>
              </a:ext>
            </a:extLst>
          </p:cNvPr>
          <p:cNvGrpSpPr/>
          <p:nvPr/>
        </p:nvGrpSpPr>
        <p:grpSpPr>
          <a:xfrm>
            <a:off x="8750703" y="520320"/>
            <a:ext cx="2540638" cy="1754260"/>
            <a:chOff x="8554773" y="547232"/>
            <a:chExt cx="2540638" cy="1754260"/>
          </a:xfrm>
        </p:grpSpPr>
        <p:sp>
          <p:nvSpPr>
            <p:cNvPr id="42" name="Rectangle: Rounded Corners 41">
              <a:extLst>
                <a:ext uri="{FF2B5EF4-FFF2-40B4-BE49-F238E27FC236}">
                  <a16:creationId xmlns:a16="http://schemas.microsoft.com/office/drawing/2014/main" id="{985EF9BD-F69D-A6F1-B2E2-F53A07578FD7}"/>
                </a:ext>
              </a:extLst>
            </p:cNvPr>
            <p:cNvSpPr/>
            <p:nvPr/>
          </p:nvSpPr>
          <p:spPr>
            <a:xfrm>
              <a:off x="8554773" y="547232"/>
              <a:ext cx="2540638" cy="1754260"/>
            </a:xfrm>
            <a:prstGeom prst="roundRect">
              <a:avLst/>
            </a:prstGeom>
            <a:solidFill>
              <a:srgbClr val="70168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2791126F-270C-91D4-86F3-E9FE8352E466}"/>
                </a:ext>
              </a:extLst>
            </p:cNvPr>
            <p:cNvSpPr/>
            <p:nvPr/>
          </p:nvSpPr>
          <p:spPr>
            <a:xfrm>
              <a:off x="9037886" y="772428"/>
              <a:ext cx="1574412" cy="553826"/>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Organization: </a:t>
              </a:r>
              <a:r>
                <a:rPr lang="en-US" sz="1600" dirty="0"/>
                <a:t>Company B</a:t>
              </a:r>
            </a:p>
          </p:txBody>
        </p:sp>
        <p:sp>
          <p:nvSpPr>
            <p:cNvPr id="46" name="Rectangle: Rounded Corners 45">
              <a:extLst>
                <a:ext uri="{FF2B5EF4-FFF2-40B4-BE49-F238E27FC236}">
                  <a16:creationId xmlns:a16="http://schemas.microsoft.com/office/drawing/2014/main" id="{4AB0E4A9-673E-ECDF-4B86-C505401A2692}"/>
                </a:ext>
              </a:extLst>
            </p:cNvPr>
            <p:cNvSpPr/>
            <p:nvPr/>
          </p:nvSpPr>
          <p:spPr>
            <a:xfrm>
              <a:off x="9029656" y="1456283"/>
              <a:ext cx="1590873" cy="617424"/>
            </a:xfrm>
            <a:prstGeom prst="roundRect">
              <a:avLst/>
            </a:prstGeom>
            <a:solidFill>
              <a:srgbClr val="7016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Person: </a:t>
              </a:r>
              <a:r>
                <a:rPr lang="en-US" sz="1600" dirty="0"/>
                <a:t>User 2</a:t>
              </a:r>
            </a:p>
          </p:txBody>
        </p:sp>
      </p:grpSp>
      <p:grpSp>
        <p:nvGrpSpPr>
          <p:cNvPr id="75" name="Group 74">
            <a:extLst>
              <a:ext uri="{FF2B5EF4-FFF2-40B4-BE49-F238E27FC236}">
                <a16:creationId xmlns:a16="http://schemas.microsoft.com/office/drawing/2014/main" id="{65A69F1B-21DB-5456-9C1F-86366BD1F823}"/>
              </a:ext>
            </a:extLst>
          </p:cNvPr>
          <p:cNvGrpSpPr/>
          <p:nvPr/>
        </p:nvGrpSpPr>
        <p:grpSpPr>
          <a:xfrm>
            <a:off x="8365194" y="2647958"/>
            <a:ext cx="3437359" cy="2290235"/>
            <a:chOff x="8215144" y="2661719"/>
            <a:chExt cx="3437359" cy="2290235"/>
          </a:xfrm>
        </p:grpSpPr>
        <p:sp>
          <p:nvSpPr>
            <p:cNvPr id="50" name="Rectangle: Rounded Corners 49">
              <a:extLst>
                <a:ext uri="{FF2B5EF4-FFF2-40B4-BE49-F238E27FC236}">
                  <a16:creationId xmlns:a16="http://schemas.microsoft.com/office/drawing/2014/main" id="{D1FC594E-A936-54F3-6119-00FBFF429523}"/>
                </a:ext>
              </a:extLst>
            </p:cNvPr>
            <p:cNvSpPr/>
            <p:nvPr/>
          </p:nvSpPr>
          <p:spPr>
            <a:xfrm>
              <a:off x="8215144" y="2661719"/>
              <a:ext cx="3437359" cy="2290235"/>
            </a:xfrm>
            <a:prstGeom prst="roundRect">
              <a:avLst/>
            </a:prstGeom>
            <a:solidFill>
              <a:srgbClr val="003D92">
                <a:alpha val="20000"/>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44A87E36-CBAA-A6E1-CF8D-CFDA91A84328}"/>
                </a:ext>
              </a:extLst>
            </p:cNvPr>
            <p:cNvSpPr/>
            <p:nvPr/>
          </p:nvSpPr>
          <p:spPr>
            <a:xfrm>
              <a:off x="8624873" y="2888228"/>
              <a:ext cx="2617901" cy="932045"/>
            </a:xfrm>
            <a:prstGeom prst="roundRect">
              <a:avLst/>
            </a:prstGeom>
            <a:solidFill>
              <a:srgbClr val="003D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Agent: </a:t>
              </a:r>
              <a:r>
                <a:rPr lang="en-US" sz="1600" dirty="0"/>
                <a:t>Omniverse Lunar Lander 3D Model</a:t>
              </a:r>
            </a:p>
          </p:txBody>
        </p:sp>
        <p:sp>
          <p:nvSpPr>
            <p:cNvPr id="47" name="Rectangle: Rounded Corners 46">
              <a:extLst>
                <a:ext uri="{FF2B5EF4-FFF2-40B4-BE49-F238E27FC236}">
                  <a16:creationId xmlns:a16="http://schemas.microsoft.com/office/drawing/2014/main" id="{5C1569F6-C99E-5921-6CBD-1B048FE19D44}"/>
                </a:ext>
              </a:extLst>
            </p:cNvPr>
            <p:cNvSpPr/>
            <p:nvPr/>
          </p:nvSpPr>
          <p:spPr>
            <a:xfrm>
              <a:off x="8884660" y="3882717"/>
              <a:ext cx="2098327" cy="854807"/>
            </a:xfrm>
            <a:prstGeom prst="roundRect">
              <a:avLst/>
            </a:prstGeom>
            <a:solidFill>
              <a:srgbClr val="A5275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Credential: </a:t>
              </a:r>
              <a:r>
                <a:rPr lang="en-US" sz="1600" dirty="0"/>
                <a:t>Ownership by Comp. B</a:t>
              </a:r>
            </a:p>
          </p:txBody>
        </p:sp>
      </p:grpSp>
      <p:sp>
        <p:nvSpPr>
          <p:cNvPr id="62" name="Arrow: Left-Right 61">
            <a:extLst>
              <a:ext uri="{FF2B5EF4-FFF2-40B4-BE49-F238E27FC236}">
                <a16:creationId xmlns:a16="http://schemas.microsoft.com/office/drawing/2014/main" id="{72D2E587-813C-167E-F915-80BF6E675452}"/>
              </a:ext>
            </a:extLst>
          </p:cNvPr>
          <p:cNvSpPr/>
          <p:nvPr/>
        </p:nvSpPr>
        <p:spPr>
          <a:xfrm>
            <a:off x="3526590" y="1211307"/>
            <a:ext cx="1303988" cy="497269"/>
          </a:xfrm>
          <a:prstGeom prst="leftRightArrow">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Arrow: Left-Right 79">
            <a:extLst>
              <a:ext uri="{FF2B5EF4-FFF2-40B4-BE49-F238E27FC236}">
                <a16:creationId xmlns:a16="http://schemas.microsoft.com/office/drawing/2014/main" id="{367BC6E2-27A6-A672-7C92-4DE5C73877F6}"/>
              </a:ext>
            </a:extLst>
          </p:cNvPr>
          <p:cNvSpPr/>
          <p:nvPr/>
        </p:nvSpPr>
        <p:spPr>
          <a:xfrm>
            <a:off x="7348663" y="1205304"/>
            <a:ext cx="1303988" cy="497269"/>
          </a:xfrm>
          <a:prstGeom prst="leftRightArrow">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itle 1">
            <a:extLst>
              <a:ext uri="{FF2B5EF4-FFF2-40B4-BE49-F238E27FC236}">
                <a16:creationId xmlns:a16="http://schemas.microsoft.com/office/drawing/2014/main" id="{4A899A1A-92E4-D9EF-3D16-3A3230C6A573}"/>
              </a:ext>
            </a:extLst>
          </p:cNvPr>
          <p:cNvSpPr txBox="1">
            <a:spLocks/>
          </p:cNvSpPr>
          <p:nvPr/>
        </p:nvSpPr>
        <p:spPr>
          <a:xfrm>
            <a:off x="7415741" y="5304946"/>
            <a:ext cx="5334197" cy="8567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t>USE CASE</a:t>
            </a:r>
          </a:p>
        </p:txBody>
      </p:sp>
    </p:spTree>
    <p:extLst>
      <p:ext uri="{BB962C8B-B14F-4D97-AF65-F5344CB8AC3E}">
        <p14:creationId xmlns:p14="http://schemas.microsoft.com/office/powerpoint/2010/main" val="34165209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p:txBody>
          <a:bodyPr/>
          <a:lstStyle/>
          <a:p>
            <a:r>
              <a:rPr lang="en-US" b="1" dirty="0"/>
              <a:t>HSML Types Structure</a:t>
            </a: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43</a:t>
            </a:fld>
            <a:endParaRPr lang="en-US" sz="2000" dirty="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914400" y="1469571"/>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pic>
        <p:nvPicPr>
          <p:cNvPr id="7" name="Picture 6">
            <a:extLst>
              <a:ext uri="{FF2B5EF4-FFF2-40B4-BE49-F238E27FC236}">
                <a16:creationId xmlns:a16="http://schemas.microsoft.com/office/drawing/2014/main" id="{D33CB830-4DD7-6A67-724D-4EA5F72EE7D2}"/>
              </a:ext>
            </a:extLst>
          </p:cNvPr>
          <p:cNvPicPr>
            <a:picLocks noChangeAspect="1"/>
          </p:cNvPicPr>
          <p:nvPr/>
        </p:nvPicPr>
        <p:blipFill>
          <a:blip r:embed="rId2"/>
          <a:stretch>
            <a:fillRect/>
          </a:stretch>
        </p:blipFill>
        <p:spPr>
          <a:xfrm>
            <a:off x="372816" y="2029990"/>
            <a:ext cx="5570784" cy="3486477"/>
          </a:xfrm>
          <a:prstGeom prst="rect">
            <a:avLst/>
          </a:prstGeom>
        </p:spPr>
      </p:pic>
      <p:pic>
        <p:nvPicPr>
          <p:cNvPr id="15" name="Picture 14">
            <a:extLst>
              <a:ext uri="{FF2B5EF4-FFF2-40B4-BE49-F238E27FC236}">
                <a16:creationId xmlns:a16="http://schemas.microsoft.com/office/drawing/2014/main" id="{09596841-A529-1893-BCC6-142FCED9BC48}"/>
              </a:ext>
            </a:extLst>
          </p:cNvPr>
          <p:cNvPicPr>
            <a:picLocks noChangeAspect="1"/>
          </p:cNvPicPr>
          <p:nvPr/>
        </p:nvPicPr>
        <p:blipFill>
          <a:blip r:embed="rId3"/>
          <a:stretch>
            <a:fillRect/>
          </a:stretch>
        </p:blipFill>
        <p:spPr>
          <a:xfrm>
            <a:off x="6314904" y="2029990"/>
            <a:ext cx="5188248" cy="3358439"/>
          </a:xfrm>
          <a:prstGeom prst="rect">
            <a:avLst/>
          </a:prstGeom>
        </p:spPr>
      </p:pic>
      <p:sp>
        <p:nvSpPr>
          <p:cNvPr id="3" name="Subtitle 2">
            <a:extLst>
              <a:ext uri="{FF2B5EF4-FFF2-40B4-BE49-F238E27FC236}">
                <a16:creationId xmlns:a16="http://schemas.microsoft.com/office/drawing/2014/main" id="{99C31FCA-8704-E1C8-1144-4E53EF62E722}"/>
              </a:ext>
            </a:extLst>
          </p:cNvPr>
          <p:cNvSpPr txBox="1">
            <a:spLocks/>
          </p:cNvSpPr>
          <p:nvPr/>
        </p:nvSpPr>
        <p:spPr>
          <a:xfrm>
            <a:off x="372816" y="5698308"/>
            <a:ext cx="5570784" cy="6067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dirty="0"/>
              <a:t>Document currently under construction</a:t>
            </a:r>
          </a:p>
          <a:p>
            <a:pPr marL="0" indent="0" algn="ctr">
              <a:buNone/>
            </a:pPr>
            <a:endParaRPr lang="en-US" sz="1800" dirty="0"/>
          </a:p>
        </p:txBody>
      </p:sp>
      <p:sp>
        <p:nvSpPr>
          <p:cNvPr id="5" name="Subtitle 2">
            <a:extLst>
              <a:ext uri="{FF2B5EF4-FFF2-40B4-BE49-F238E27FC236}">
                <a16:creationId xmlns:a16="http://schemas.microsoft.com/office/drawing/2014/main" id="{21FBAF94-EC05-B748-B2FB-167524D2A4B7}"/>
              </a:ext>
            </a:extLst>
          </p:cNvPr>
          <p:cNvSpPr txBox="1">
            <a:spLocks/>
          </p:cNvSpPr>
          <p:nvPr/>
        </p:nvSpPr>
        <p:spPr>
          <a:xfrm>
            <a:off x="5825208" y="5682366"/>
            <a:ext cx="5570784" cy="6067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dirty="0"/>
              <a:t>Schema.org webpage</a:t>
            </a:r>
          </a:p>
          <a:p>
            <a:pPr marL="0" indent="0" algn="ctr">
              <a:buNone/>
            </a:pPr>
            <a:endParaRPr lang="en-US" sz="1800" dirty="0"/>
          </a:p>
        </p:txBody>
      </p:sp>
    </p:spTree>
    <p:extLst>
      <p:ext uri="{BB962C8B-B14F-4D97-AF65-F5344CB8AC3E}">
        <p14:creationId xmlns:p14="http://schemas.microsoft.com/office/powerpoint/2010/main" val="85726658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a:xfrm>
            <a:off x="838200" y="365125"/>
            <a:ext cx="10515600" cy="810509"/>
          </a:xfrm>
        </p:spPr>
        <p:txBody>
          <a:bodyPr>
            <a:normAutofit/>
          </a:bodyPr>
          <a:lstStyle/>
          <a:p>
            <a:r>
              <a:rPr lang="en-US" sz="3200" b="1" dirty="0"/>
              <a:t>Spatial Web Safety and Security</a:t>
            </a: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44</a:t>
            </a:fld>
            <a:endParaRPr lang="en-US" sz="2000" dirty="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838200" y="1175634"/>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3" name="Subtitle 2">
            <a:extLst>
              <a:ext uri="{FF2B5EF4-FFF2-40B4-BE49-F238E27FC236}">
                <a16:creationId xmlns:a16="http://schemas.microsoft.com/office/drawing/2014/main" id="{99C31FCA-8704-E1C8-1144-4E53EF62E722}"/>
              </a:ext>
            </a:extLst>
          </p:cNvPr>
          <p:cNvSpPr txBox="1">
            <a:spLocks/>
          </p:cNvSpPr>
          <p:nvPr/>
        </p:nvSpPr>
        <p:spPr>
          <a:xfrm>
            <a:off x="838200" y="1467902"/>
            <a:ext cx="8342871" cy="6067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“Safety &amp; Trustworthiness in the Spatial Web is enabled by Governance” </a:t>
            </a:r>
          </a:p>
          <a:p>
            <a:pPr marL="0" indent="0">
              <a:buNone/>
            </a:pPr>
            <a:endParaRPr lang="en-US" sz="2000" dirty="0"/>
          </a:p>
        </p:txBody>
      </p:sp>
      <p:sp>
        <p:nvSpPr>
          <p:cNvPr id="10" name="TextBox 9">
            <a:extLst>
              <a:ext uri="{FF2B5EF4-FFF2-40B4-BE49-F238E27FC236}">
                <a16:creationId xmlns:a16="http://schemas.microsoft.com/office/drawing/2014/main" id="{CE77FE3F-7938-0E58-B509-9B60E637FE60}"/>
              </a:ext>
            </a:extLst>
          </p:cNvPr>
          <p:cNvSpPr txBox="1"/>
          <p:nvPr/>
        </p:nvSpPr>
        <p:spPr>
          <a:xfrm>
            <a:off x="908222" y="4728379"/>
            <a:ext cx="2411627" cy="1323439"/>
          </a:xfrm>
          <a:prstGeom prst="rect">
            <a:avLst/>
          </a:prstGeom>
          <a:noFill/>
        </p:spPr>
        <p:txBody>
          <a:bodyPr wrap="square" rtlCol="0">
            <a:spAutoFit/>
          </a:bodyPr>
          <a:lstStyle/>
          <a:p>
            <a:r>
              <a:rPr lang="en-US" sz="2000" dirty="0"/>
              <a:t>4 aspects of trust between parties intermediated by digital technologies:</a:t>
            </a:r>
          </a:p>
        </p:txBody>
      </p:sp>
      <p:cxnSp>
        <p:nvCxnSpPr>
          <p:cNvPr id="12" name="Straight Connector 11">
            <a:extLst>
              <a:ext uri="{FF2B5EF4-FFF2-40B4-BE49-F238E27FC236}">
                <a16:creationId xmlns:a16="http://schemas.microsoft.com/office/drawing/2014/main" id="{EC60255A-8895-4758-525C-A192AFDD0746}"/>
              </a:ext>
            </a:extLst>
          </p:cNvPr>
          <p:cNvCxnSpPr>
            <a:cxnSpLocks/>
          </p:cNvCxnSpPr>
          <p:nvPr/>
        </p:nvCxnSpPr>
        <p:spPr>
          <a:xfrm>
            <a:off x="3422821" y="4582629"/>
            <a:ext cx="0" cy="1668162"/>
          </a:xfrm>
          <a:prstGeom prst="line">
            <a:avLst/>
          </a:prstGeom>
          <a:ln w="28575">
            <a:solidFill>
              <a:srgbClr val="C00000"/>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1F4899BC-72EA-4D2C-F5AC-C314E6232663}"/>
              </a:ext>
            </a:extLst>
          </p:cNvPr>
          <p:cNvSpPr txBox="1"/>
          <p:nvPr/>
        </p:nvSpPr>
        <p:spPr>
          <a:xfrm>
            <a:off x="3546390" y="4728378"/>
            <a:ext cx="5099220" cy="1323439"/>
          </a:xfrm>
          <a:prstGeom prst="rect">
            <a:avLst/>
          </a:prstGeom>
          <a:noFill/>
        </p:spPr>
        <p:txBody>
          <a:bodyPr wrap="square" rtlCol="0">
            <a:spAutoFit/>
          </a:bodyPr>
          <a:lstStyle/>
          <a:p>
            <a:pPr marL="457200" indent="-457200">
              <a:buAutoNum type="arabicPeriod"/>
            </a:pPr>
            <a:r>
              <a:rPr lang="en-US" sz="2000" dirty="0"/>
              <a:t>Authenticity – SWIDs (unique identifier)</a:t>
            </a:r>
          </a:p>
          <a:p>
            <a:pPr marL="457200" indent="-457200">
              <a:buAutoNum type="arabicPeriod"/>
            </a:pPr>
            <a:r>
              <a:rPr lang="en-US" sz="2000" dirty="0"/>
              <a:t>Integrity</a:t>
            </a:r>
          </a:p>
          <a:p>
            <a:pPr marL="457200" indent="-457200">
              <a:buAutoNum type="arabicPeriod"/>
            </a:pPr>
            <a:r>
              <a:rPr lang="en-US" sz="2000" dirty="0"/>
              <a:t>Confidentiality – HSTP</a:t>
            </a:r>
          </a:p>
          <a:p>
            <a:pPr marL="457200" indent="-457200">
              <a:buAutoNum type="arabicPeriod"/>
            </a:pPr>
            <a:r>
              <a:rPr lang="en-US" sz="2000" dirty="0"/>
              <a:t>Privacy – Design principle</a:t>
            </a:r>
          </a:p>
        </p:txBody>
      </p:sp>
      <p:sp>
        <p:nvSpPr>
          <p:cNvPr id="18" name="TextBox 17">
            <a:extLst>
              <a:ext uri="{FF2B5EF4-FFF2-40B4-BE49-F238E27FC236}">
                <a16:creationId xmlns:a16="http://schemas.microsoft.com/office/drawing/2014/main" id="{7FBDAFE9-CDDB-5378-0324-BB7A5C3A0065}"/>
              </a:ext>
            </a:extLst>
          </p:cNvPr>
          <p:cNvSpPr txBox="1"/>
          <p:nvPr/>
        </p:nvSpPr>
        <p:spPr>
          <a:xfrm>
            <a:off x="838200" y="2241733"/>
            <a:ext cx="8800070" cy="400110"/>
          </a:xfrm>
          <a:prstGeom prst="rect">
            <a:avLst/>
          </a:prstGeom>
          <a:noFill/>
        </p:spPr>
        <p:txBody>
          <a:bodyPr wrap="square" rtlCol="0">
            <a:spAutoFit/>
          </a:bodyPr>
          <a:lstStyle/>
          <a:p>
            <a:pPr marL="0" indent="0">
              <a:buNone/>
            </a:pPr>
            <a:r>
              <a:rPr lang="en-US" sz="2000" dirty="0"/>
              <a:t>Credentials, Norms &amp; Contracts are the main concepts for Governance</a:t>
            </a:r>
          </a:p>
        </p:txBody>
      </p:sp>
      <p:sp>
        <p:nvSpPr>
          <p:cNvPr id="19" name="TextBox 18">
            <a:extLst>
              <a:ext uri="{FF2B5EF4-FFF2-40B4-BE49-F238E27FC236}">
                <a16:creationId xmlns:a16="http://schemas.microsoft.com/office/drawing/2014/main" id="{433C6315-E9A4-2F3C-44B7-6691F973AC9A}"/>
              </a:ext>
            </a:extLst>
          </p:cNvPr>
          <p:cNvSpPr txBox="1"/>
          <p:nvPr/>
        </p:nvSpPr>
        <p:spPr>
          <a:xfrm>
            <a:off x="838200" y="2692014"/>
            <a:ext cx="10690651" cy="1323439"/>
          </a:xfrm>
          <a:prstGeom prst="rect">
            <a:avLst/>
          </a:prstGeom>
          <a:noFill/>
        </p:spPr>
        <p:txBody>
          <a:bodyPr wrap="square" rtlCol="0">
            <a:spAutoFit/>
          </a:bodyPr>
          <a:lstStyle/>
          <a:p>
            <a:pPr marL="342900" indent="-342900">
              <a:buFont typeface="Arial" panose="020B0604020202020204" pitchFamily="34" charset="0"/>
              <a:buChar char="•"/>
            </a:pPr>
            <a:r>
              <a:rPr lang="en-US" sz="2000" b="1" dirty="0"/>
              <a:t>Credentials</a:t>
            </a:r>
            <a:r>
              <a:rPr lang="en-US" sz="2000" dirty="0"/>
              <a:t> – used for authentication and identity – who can access a domain, and how can they interact with it</a:t>
            </a:r>
          </a:p>
          <a:p>
            <a:pPr marL="342900" indent="-342900">
              <a:buFont typeface="Arial" panose="020B0604020202020204" pitchFamily="34" charset="0"/>
              <a:buChar char="•"/>
            </a:pPr>
            <a:r>
              <a:rPr lang="en-US" sz="2000" b="1" dirty="0"/>
              <a:t>Norms</a:t>
            </a:r>
            <a:r>
              <a:rPr lang="en-US" sz="2000" dirty="0"/>
              <a:t> – act as a principle of conduct or right action over domains</a:t>
            </a:r>
          </a:p>
          <a:p>
            <a:pPr marL="342900" indent="-342900">
              <a:buFont typeface="Arial" panose="020B0604020202020204" pitchFamily="34" charset="0"/>
              <a:buChar char="•"/>
            </a:pPr>
            <a:r>
              <a:rPr lang="en-US" sz="2000" b="1" dirty="0"/>
              <a:t>Contracts</a:t>
            </a:r>
            <a:r>
              <a:rPr lang="en-US" sz="2000" dirty="0"/>
              <a:t> – binding agreement used to dictate activities and relationships among domains</a:t>
            </a:r>
          </a:p>
        </p:txBody>
      </p:sp>
    </p:spTree>
    <p:extLst>
      <p:ext uri="{BB962C8B-B14F-4D97-AF65-F5344CB8AC3E}">
        <p14:creationId xmlns:p14="http://schemas.microsoft.com/office/powerpoint/2010/main" val="11849420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52344-CEB6-020A-515D-BBB5B604CBE1}"/>
              </a:ext>
            </a:extLst>
          </p:cNvPr>
          <p:cNvSpPr>
            <a:spLocks noGrp="1"/>
          </p:cNvSpPr>
          <p:nvPr>
            <p:ph type="title"/>
          </p:nvPr>
        </p:nvSpPr>
        <p:spPr>
          <a:xfrm>
            <a:off x="838200" y="365125"/>
            <a:ext cx="10515600" cy="810509"/>
          </a:xfrm>
        </p:spPr>
        <p:txBody>
          <a:bodyPr>
            <a:normAutofit/>
          </a:bodyPr>
          <a:lstStyle/>
          <a:p>
            <a:r>
              <a:rPr lang="en-US" sz="3200" b="1" dirty="0"/>
              <a:t>Credentials in Kafka</a:t>
            </a:r>
          </a:p>
        </p:txBody>
      </p:sp>
      <p:sp>
        <p:nvSpPr>
          <p:cNvPr id="4" name="Slide Number Placeholder 3">
            <a:extLst>
              <a:ext uri="{FF2B5EF4-FFF2-40B4-BE49-F238E27FC236}">
                <a16:creationId xmlns:a16="http://schemas.microsoft.com/office/drawing/2014/main" id="{08D58A5F-768E-EDE0-F2F3-989AD694B437}"/>
              </a:ext>
            </a:extLst>
          </p:cNvPr>
          <p:cNvSpPr>
            <a:spLocks noGrp="1"/>
          </p:cNvSpPr>
          <p:nvPr>
            <p:ph type="sldNum" sz="quarter" idx="12"/>
          </p:nvPr>
        </p:nvSpPr>
        <p:spPr/>
        <p:txBody>
          <a:bodyPr/>
          <a:lstStyle/>
          <a:p>
            <a:fld id="{AF70F4D2-CD9E-4211-B0A3-6D53D5D6A630}" type="slidenum">
              <a:rPr lang="en-US" sz="2000" smtClean="0"/>
              <a:t>45</a:t>
            </a:fld>
            <a:endParaRPr lang="en-US" sz="2000" dirty="0"/>
          </a:p>
        </p:txBody>
      </p:sp>
      <p:cxnSp>
        <p:nvCxnSpPr>
          <p:cNvPr id="6" name="Straight Connector 5">
            <a:extLst>
              <a:ext uri="{FF2B5EF4-FFF2-40B4-BE49-F238E27FC236}">
                <a16:creationId xmlns:a16="http://schemas.microsoft.com/office/drawing/2014/main" id="{EFBEE432-21EA-E215-4A56-6C8F3D0141CF}"/>
              </a:ext>
            </a:extLst>
          </p:cNvPr>
          <p:cNvCxnSpPr/>
          <p:nvPr/>
        </p:nvCxnSpPr>
        <p:spPr>
          <a:xfrm>
            <a:off x="838200" y="1175634"/>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5D7FE909-24AC-05EA-90E4-C7EEFEBD1174}"/>
              </a:ext>
            </a:extLst>
          </p:cNvPr>
          <p:cNvSpPr txBox="1"/>
          <p:nvPr/>
        </p:nvSpPr>
        <p:spPr>
          <a:xfrm>
            <a:off x="838200" y="3844622"/>
            <a:ext cx="9788611" cy="400110"/>
          </a:xfrm>
          <a:prstGeom prst="rect">
            <a:avLst/>
          </a:prstGeom>
          <a:noFill/>
        </p:spPr>
        <p:txBody>
          <a:bodyPr wrap="square" rtlCol="0">
            <a:spAutoFit/>
          </a:bodyPr>
          <a:lstStyle/>
          <a:p>
            <a:r>
              <a:rPr lang="en-US" sz="2000" b="1" dirty="0"/>
              <a:t>Credential Verification</a:t>
            </a:r>
            <a:r>
              <a:rPr lang="en-US" sz="2000" dirty="0"/>
              <a:t>, </a:t>
            </a:r>
            <a:r>
              <a:rPr lang="en-US" sz="2000" b="1" dirty="0"/>
              <a:t>Domain Identity</a:t>
            </a:r>
            <a:r>
              <a:rPr lang="en-US" sz="2000" dirty="0"/>
              <a:t>, and </a:t>
            </a:r>
            <a:r>
              <a:rPr lang="en-US" sz="2000" b="1" dirty="0"/>
              <a:t>Access Control </a:t>
            </a:r>
            <a:r>
              <a:rPr lang="en-US" sz="2000" dirty="0"/>
              <a:t>in</a:t>
            </a:r>
            <a:r>
              <a:rPr lang="en-US" sz="2000" b="1" dirty="0"/>
              <a:t> Kafka: </a:t>
            </a:r>
          </a:p>
        </p:txBody>
      </p:sp>
      <p:sp>
        <p:nvSpPr>
          <p:cNvPr id="11" name="TextBox 10">
            <a:extLst>
              <a:ext uri="{FF2B5EF4-FFF2-40B4-BE49-F238E27FC236}">
                <a16:creationId xmlns:a16="http://schemas.microsoft.com/office/drawing/2014/main" id="{76537935-0F5B-BE7F-580E-00B2066C1A79}"/>
              </a:ext>
            </a:extLst>
          </p:cNvPr>
          <p:cNvSpPr txBox="1"/>
          <p:nvPr/>
        </p:nvSpPr>
        <p:spPr>
          <a:xfrm>
            <a:off x="891747" y="4321604"/>
            <a:ext cx="9788611" cy="1938992"/>
          </a:xfrm>
          <a:prstGeom prst="rect">
            <a:avLst/>
          </a:prstGeom>
          <a:noFill/>
        </p:spPr>
        <p:txBody>
          <a:bodyPr wrap="square">
            <a:spAutoFit/>
          </a:bodyPr>
          <a:lstStyle/>
          <a:p>
            <a:pPr marL="342900" indent="-342900">
              <a:buAutoNum type="arabicPeriod"/>
            </a:pPr>
            <a:r>
              <a:rPr lang="en-US" sz="2000" b="1" dirty="0"/>
              <a:t>Issue Decentralized Identifiers (DIDs) </a:t>
            </a:r>
            <a:r>
              <a:rPr lang="en-US" sz="2000" dirty="0"/>
              <a:t>for producers, consumers, and brokers.</a:t>
            </a:r>
          </a:p>
          <a:p>
            <a:pPr marL="342900" indent="-342900">
              <a:buAutoNum type="arabicPeriod"/>
            </a:pPr>
            <a:r>
              <a:rPr lang="en-US" sz="2000" b="1" dirty="0"/>
              <a:t>Use Verifiable Credentials (VCs)</a:t>
            </a:r>
            <a:r>
              <a:rPr lang="en-US" sz="2000" dirty="0"/>
              <a:t> to grant roles like "producer" or "consumer" for specific topics.</a:t>
            </a:r>
          </a:p>
          <a:p>
            <a:pPr marL="342900" indent="-342900">
              <a:buAutoNum type="arabicPeriod"/>
            </a:pPr>
            <a:r>
              <a:rPr lang="en-US" sz="2000" b="1" dirty="0"/>
              <a:t>Authenticate users </a:t>
            </a:r>
            <a:r>
              <a:rPr lang="en-US" sz="2000" dirty="0"/>
              <a:t>using </a:t>
            </a:r>
            <a:r>
              <a:rPr lang="en-US" sz="2000" b="1" dirty="0"/>
              <a:t>DID-Auth</a:t>
            </a:r>
            <a:r>
              <a:rPr lang="en-US" sz="2000" dirty="0"/>
              <a:t> (challenge-response).</a:t>
            </a:r>
          </a:p>
          <a:p>
            <a:pPr marL="342900" indent="-342900">
              <a:buAutoNum type="arabicPeriod"/>
            </a:pPr>
            <a:r>
              <a:rPr lang="en-US" sz="2000" b="1" dirty="0"/>
              <a:t>Check role-based access </a:t>
            </a:r>
            <a:r>
              <a:rPr lang="en-US" sz="2000" dirty="0"/>
              <a:t>for producers/consumers.</a:t>
            </a:r>
          </a:p>
          <a:p>
            <a:pPr marL="342900" indent="-342900">
              <a:buAutoNum type="arabicPeriod"/>
            </a:pPr>
            <a:r>
              <a:rPr lang="en-US" sz="2000" b="1" dirty="0"/>
              <a:t>Use encryption and signing </a:t>
            </a:r>
            <a:r>
              <a:rPr lang="en-US" sz="2000" dirty="0"/>
              <a:t>for message confidentiality and integrity.</a:t>
            </a:r>
          </a:p>
        </p:txBody>
      </p:sp>
      <p:sp>
        <p:nvSpPr>
          <p:cNvPr id="13" name="TextBox 12">
            <a:extLst>
              <a:ext uri="{FF2B5EF4-FFF2-40B4-BE49-F238E27FC236}">
                <a16:creationId xmlns:a16="http://schemas.microsoft.com/office/drawing/2014/main" id="{1EFE9161-B3C3-D182-38A4-43DBFB5A169A}"/>
              </a:ext>
            </a:extLst>
          </p:cNvPr>
          <p:cNvSpPr txBox="1"/>
          <p:nvPr/>
        </p:nvSpPr>
        <p:spPr>
          <a:xfrm>
            <a:off x="891747" y="2215897"/>
            <a:ext cx="8882448" cy="1323439"/>
          </a:xfrm>
          <a:prstGeom prst="rect">
            <a:avLst/>
          </a:prstGeom>
          <a:noFill/>
        </p:spPr>
        <p:txBody>
          <a:bodyPr wrap="square">
            <a:spAutoFit/>
          </a:bodyPr>
          <a:lstStyle/>
          <a:p>
            <a:pPr marL="285750" indent="-285750">
              <a:buFont typeface="Arial" panose="020B0604020202020204" pitchFamily="34" charset="0"/>
              <a:buChar char="•"/>
            </a:pPr>
            <a:r>
              <a:rPr lang="en-US" sz="2000" b="1" dirty="0"/>
              <a:t>Credential Verification: </a:t>
            </a:r>
            <a:r>
              <a:rPr lang="en-US" sz="2000" dirty="0"/>
              <a:t>Use VCs, DIDs, JWTs or ACLs.</a:t>
            </a:r>
          </a:p>
          <a:p>
            <a:pPr marL="285750" indent="-285750">
              <a:buFont typeface="Arial" panose="020B0604020202020204" pitchFamily="34" charset="0"/>
              <a:buChar char="•"/>
            </a:pPr>
            <a:r>
              <a:rPr lang="en-US" sz="2000" b="1" dirty="0"/>
              <a:t>Domain Identity: </a:t>
            </a:r>
            <a:r>
              <a:rPr lang="en-US" sz="2000" dirty="0"/>
              <a:t>Use DIDs.</a:t>
            </a:r>
          </a:p>
          <a:p>
            <a:pPr marL="285750" indent="-285750">
              <a:buFont typeface="Arial" panose="020B0604020202020204" pitchFamily="34" charset="0"/>
              <a:buChar char="•"/>
            </a:pPr>
            <a:r>
              <a:rPr lang="en-US" sz="2000" b="1" dirty="0"/>
              <a:t>User Access Control</a:t>
            </a:r>
            <a:r>
              <a:rPr lang="en-US" sz="2000" dirty="0"/>
              <a:t>: Check ACLs, DID VCs, or JWT tokens.</a:t>
            </a:r>
          </a:p>
          <a:p>
            <a:pPr marL="285750" indent="-285750">
              <a:buFont typeface="Arial" panose="020B0604020202020204" pitchFamily="34" charset="0"/>
              <a:buChar char="•"/>
            </a:pPr>
            <a:r>
              <a:rPr lang="en-US" sz="2000" b="1" dirty="0"/>
              <a:t>Domain Capabilities:</a:t>
            </a:r>
            <a:r>
              <a:rPr lang="en-US" sz="2000" dirty="0"/>
              <a:t> Check DID Documents, VCs, or API responses</a:t>
            </a:r>
          </a:p>
        </p:txBody>
      </p:sp>
      <p:sp>
        <p:nvSpPr>
          <p:cNvPr id="15" name="TextBox 14">
            <a:extLst>
              <a:ext uri="{FF2B5EF4-FFF2-40B4-BE49-F238E27FC236}">
                <a16:creationId xmlns:a16="http://schemas.microsoft.com/office/drawing/2014/main" id="{F6C6F547-F2DD-B366-6BF0-A0353DC2BB27}"/>
              </a:ext>
            </a:extLst>
          </p:cNvPr>
          <p:cNvSpPr txBox="1"/>
          <p:nvPr/>
        </p:nvSpPr>
        <p:spPr>
          <a:xfrm>
            <a:off x="838200" y="1341822"/>
            <a:ext cx="10642257" cy="707886"/>
          </a:xfrm>
          <a:prstGeom prst="rect">
            <a:avLst/>
          </a:prstGeom>
          <a:noFill/>
        </p:spPr>
        <p:txBody>
          <a:bodyPr wrap="square">
            <a:spAutoFit/>
          </a:bodyPr>
          <a:lstStyle/>
          <a:p>
            <a:pPr algn="just"/>
            <a:r>
              <a:rPr lang="en-US" sz="2000" dirty="0"/>
              <a:t>Verifying credentials, identities, and access rights requires a combination of </a:t>
            </a:r>
            <a:r>
              <a:rPr lang="en-US" sz="2000" b="1" dirty="0"/>
              <a:t>cryptographic techniques</a:t>
            </a:r>
            <a:r>
              <a:rPr lang="en-US" sz="2000" dirty="0"/>
              <a:t>, </a:t>
            </a:r>
            <a:r>
              <a:rPr lang="en-US" sz="2000" b="1" dirty="0"/>
              <a:t>authentication protocols</a:t>
            </a:r>
            <a:r>
              <a:rPr lang="en-US" sz="2000" dirty="0"/>
              <a:t>, and </a:t>
            </a:r>
            <a:r>
              <a:rPr lang="en-US" sz="2000" b="1" dirty="0"/>
              <a:t>access control mechanisms</a:t>
            </a:r>
            <a:r>
              <a:rPr lang="en-US" sz="2000" dirty="0"/>
              <a:t>.</a:t>
            </a:r>
          </a:p>
        </p:txBody>
      </p:sp>
    </p:spTree>
    <p:extLst>
      <p:ext uri="{BB962C8B-B14F-4D97-AF65-F5344CB8AC3E}">
        <p14:creationId xmlns:p14="http://schemas.microsoft.com/office/powerpoint/2010/main" val="14508839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ED6607-ACE2-930F-33C6-4A2BA5802F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947946-6B93-8ED0-D9D2-7BC8E7267221}"/>
              </a:ext>
            </a:extLst>
          </p:cNvPr>
          <p:cNvSpPr>
            <a:spLocks noGrp="1"/>
          </p:cNvSpPr>
          <p:nvPr>
            <p:ph type="title"/>
          </p:nvPr>
        </p:nvSpPr>
        <p:spPr>
          <a:xfrm>
            <a:off x="838200" y="365125"/>
            <a:ext cx="10515600" cy="810509"/>
          </a:xfrm>
        </p:spPr>
        <p:txBody>
          <a:bodyPr>
            <a:normAutofit/>
          </a:bodyPr>
          <a:lstStyle/>
          <a:p>
            <a:r>
              <a:rPr lang="en-US" sz="3200" b="1" dirty="0"/>
              <a:t>SWID –  DID (Decentralized Identifier)</a:t>
            </a:r>
          </a:p>
        </p:txBody>
      </p:sp>
      <p:sp>
        <p:nvSpPr>
          <p:cNvPr id="4" name="Slide Number Placeholder 3">
            <a:extLst>
              <a:ext uri="{FF2B5EF4-FFF2-40B4-BE49-F238E27FC236}">
                <a16:creationId xmlns:a16="http://schemas.microsoft.com/office/drawing/2014/main" id="{FE5AC474-847C-A95F-8454-7B243B438219}"/>
              </a:ext>
            </a:extLst>
          </p:cNvPr>
          <p:cNvSpPr>
            <a:spLocks noGrp="1"/>
          </p:cNvSpPr>
          <p:nvPr>
            <p:ph type="sldNum" sz="quarter" idx="12"/>
          </p:nvPr>
        </p:nvSpPr>
        <p:spPr/>
        <p:txBody>
          <a:bodyPr/>
          <a:lstStyle/>
          <a:p>
            <a:fld id="{AF70F4D2-CD9E-4211-B0A3-6D53D5D6A630}" type="slidenum">
              <a:rPr lang="en-US" sz="2000" smtClean="0"/>
              <a:t>46</a:t>
            </a:fld>
            <a:endParaRPr lang="en-US" sz="2000" dirty="0"/>
          </a:p>
        </p:txBody>
      </p:sp>
      <p:cxnSp>
        <p:nvCxnSpPr>
          <p:cNvPr id="6" name="Straight Connector 5">
            <a:extLst>
              <a:ext uri="{FF2B5EF4-FFF2-40B4-BE49-F238E27FC236}">
                <a16:creationId xmlns:a16="http://schemas.microsoft.com/office/drawing/2014/main" id="{C811B1A6-43FC-A7A5-ADCF-36ECF140476A}"/>
              </a:ext>
            </a:extLst>
          </p:cNvPr>
          <p:cNvCxnSpPr/>
          <p:nvPr/>
        </p:nvCxnSpPr>
        <p:spPr>
          <a:xfrm>
            <a:off x="838200" y="1175634"/>
            <a:ext cx="50292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57D8B892-26DF-BC2C-B6E4-321406D79F65}"/>
              </a:ext>
            </a:extLst>
          </p:cNvPr>
          <p:cNvSpPr txBox="1"/>
          <p:nvPr/>
        </p:nvSpPr>
        <p:spPr>
          <a:xfrm>
            <a:off x="838200" y="4686436"/>
            <a:ext cx="8738286" cy="1323439"/>
          </a:xfrm>
          <a:prstGeom prst="rect">
            <a:avLst/>
          </a:prstGeom>
          <a:noFill/>
        </p:spPr>
        <p:txBody>
          <a:bodyPr wrap="square" rtlCol="0">
            <a:spAutoFit/>
          </a:bodyPr>
          <a:lstStyle/>
          <a:p>
            <a:pPr marL="457200" indent="-457200">
              <a:buAutoNum type="arabicPeriod"/>
            </a:pPr>
            <a:r>
              <a:rPr lang="en-US" sz="2000" dirty="0"/>
              <a:t>To create a DID – use app or a CLI tool (can build a CLI tool with python)</a:t>
            </a:r>
          </a:p>
          <a:p>
            <a:pPr marL="457200" indent="-457200">
              <a:buAutoNum type="arabicPeriod"/>
            </a:pPr>
            <a:r>
              <a:rPr lang="en-US" sz="2000" dirty="0"/>
              <a:t>Tool generates a key pair (public + private key)</a:t>
            </a:r>
          </a:p>
          <a:p>
            <a:pPr marL="457200" indent="-457200">
              <a:buAutoNum type="arabicPeriod"/>
            </a:pPr>
            <a:r>
              <a:rPr lang="en-US" sz="2000" dirty="0"/>
              <a:t>Creates DID from the public key (like did:key:xyz123)</a:t>
            </a:r>
          </a:p>
          <a:p>
            <a:pPr marL="457200" indent="-457200">
              <a:buAutoNum type="arabicPeriod"/>
            </a:pPr>
            <a:r>
              <a:rPr lang="en-US" sz="2000" dirty="0"/>
              <a:t>Your private key stays secret, and the DID becomes your public identifier</a:t>
            </a:r>
          </a:p>
        </p:txBody>
      </p:sp>
      <p:sp>
        <p:nvSpPr>
          <p:cNvPr id="8" name="TextBox 7">
            <a:extLst>
              <a:ext uri="{FF2B5EF4-FFF2-40B4-BE49-F238E27FC236}">
                <a16:creationId xmlns:a16="http://schemas.microsoft.com/office/drawing/2014/main" id="{1C46A5DE-BDA9-1AAF-F0B5-35321D7CDFCB}"/>
              </a:ext>
            </a:extLst>
          </p:cNvPr>
          <p:cNvSpPr txBox="1"/>
          <p:nvPr/>
        </p:nvSpPr>
        <p:spPr>
          <a:xfrm>
            <a:off x="4838906" y="2694198"/>
            <a:ext cx="5979588" cy="1015663"/>
          </a:xfrm>
          <a:prstGeom prst="rect">
            <a:avLst/>
          </a:prstGeom>
          <a:noFill/>
        </p:spPr>
        <p:txBody>
          <a:bodyPr wrap="square" rtlCol="0">
            <a:spAutoFit/>
          </a:bodyPr>
          <a:lstStyle/>
          <a:p>
            <a:pPr algn="just"/>
            <a:r>
              <a:rPr lang="en-US" sz="2000" dirty="0"/>
              <a:t>The </a:t>
            </a:r>
            <a:r>
              <a:rPr lang="en-US" sz="2000" b="1" dirty="0">
                <a:solidFill>
                  <a:srgbClr val="6FAA55"/>
                </a:solidFill>
              </a:rPr>
              <a:t>unique identifier </a:t>
            </a:r>
            <a:r>
              <a:rPr lang="en-US" sz="2000" dirty="0"/>
              <a:t>is generated through a cryptographic process,  this makes it impossible to guess the underlying key or DID</a:t>
            </a:r>
          </a:p>
        </p:txBody>
      </p:sp>
      <p:pic>
        <p:nvPicPr>
          <p:cNvPr id="9" name="Picture 8">
            <a:extLst>
              <a:ext uri="{FF2B5EF4-FFF2-40B4-BE49-F238E27FC236}">
                <a16:creationId xmlns:a16="http://schemas.microsoft.com/office/drawing/2014/main" id="{3FBD326F-14C3-70E3-196A-A9BD7E4E2A95}"/>
              </a:ext>
            </a:extLst>
          </p:cNvPr>
          <p:cNvPicPr>
            <a:picLocks noChangeAspect="1"/>
          </p:cNvPicPr>
          <p:nvPr/>
        </p:nvPicPr>
        <p:blipFill>
          <a:blip r:embed="rId2"/>
          <a:stretch>
            <a:fillRect/>
          </a:stretch>
        </p:blipFill>
        <p:spPr>
          <a:xfrm>
            <a:off x="838200" y="2338528"/>
            <a:ext cx="4000706" cy="1549480"/>
          </a:xfrm>
          <a:prstGeom prst="rect">
            <a:avLst/>
          </a:prstGeom>
        </p:spPr>
      </p:pic>
      <p:sp>
        <p:nvSpPr>
          <p:cNvPr id="3" name="TextBox 2">
            <a:extLst>
              <a:ext uri="{FF2B5EF4-FFF2-40B4-BE49-F238E27FC236}">
                <a16:creationId xmlns:a16="http://schemas.microsoft.com/office/drawing/2014/main" id="{D60F43B1-6840-1129-6FEC-2ED9644010BC}"/>
              </a:ext>
            </a:extLst>
          </p:cNvPr>
          <p:cNvSpPr txBox="1"/>
          <p:nvPr/>
        </p:nvSpPr>
        <p:spPr>
          <a:xfrm>
            <a:off x="838199" y="4286326"/>
            <a:ext cx="5979588" cy="400110"/>
          </a:xfrm>
          <a:prstGeom prst="rect">
            <a:avLst/>
          </a:prstGeom>
          <a:noFill/>
        </p:spPr>
        <p:txBody>
          <a:bodyPr wrap="square" rtlCol="0">
            <a:spAutoFit/>
          </a:bodyPr>
          <a:lstStyle/>
          <a:p>
            <a:r>
              <a:rPr lang="en-US" sz="2000" b="1" dirty="0"/>
              <a:t>How this would work with Kafka:</a:t>
            </a:r>
          </a:p>
        </p:txBody>
      </p:sp>
      <p:sp>
        <p:nvSpPr>
          <p:cNvPr id="10" name="TextBox 9">
            <a:extLst>
              <a:ext uri="{FF2B5EF4-FFF2-40B4-BE49-F238E27FC236}">
                <a16:creationId xmlns:a16="http://schemas.microsoft.com/office/drawing/2014/main" id="{01BD0413-E3A8-822F-3E06-49D48CE4E24F}"/>
              </a:ext>
            </a:extLst>
          </p:cNvPr>
          <p:cNvSpPr txBox="1"/>
          <p:nvPr/>
        </p:nvSpPr>
        <p:spPr>
          <a:xfrm>
            <a:off x="838200" y="1371150"/>
            <a:ext cx="10515600" cy="707886"/>
          </a:xfrm>
          <a:prstGeom prst="rect">
            <a:avLst/>
          </a:prstGeom>
          <a:noFill/>
        </p:spPr>
        <p:txBody>
          <a:bodyPr wrap="square">
            <a:spAutoFit/>
          </a:bodyPr>
          <a:lstStyle/>
          <a:p>
            <a:r>
              <a:rPr lang="en-US" sz="2000" dirty="0"/>
              <a:t>The </a:t>
            </a:r>
            <a:r>
              <a:rPr lang="en-US" sz="2000" b="1" dirty="0"/>
              <a:t>Spatial Web Identifier (SWID) </a:t>
            </a:r>
            <a:r>
              <a:rPr lang="en-US" sz="2000" dirty="0"/>
              <a:t>is a Decentralized Identity (DID), so it does not rely  on central authorities, it is a self-sovereign identity.</a:t>
            </a:r>
          </a:p>
        </p:txBody>
      </p:sp>
    </p:spTree>
    <p:extLst>
      <p:ext uri="{BB962C8B-B14F-4D97-AF65-F5344CB8AC3E}">
        <p14:creationId xmlns:p14="http://schemas.microsoft.com/office/powerpoint/2010/main" val="763151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579625-A52B-BDC7-C4BF-09B68293B5B8}"/>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3731890-46F4-C3FA-44A5-643EB1E2A38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6F3A12C2-EE3B-5BC0-142C-8E14FCBF3E70}"/>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5</a:t>
            </a:fld>
            <a:endParaRPr lang="en-US" sz="2400" b="1" dirty="0">
              <a:solidFill>
                <a:schemeClr val="bg1"/>
              </a:solidFill>
            </a:endParaRPr>
          </a:p>
        </p:txBody>
      </p:sp>
      <p:sp>
        <p:nvSpPr>
          <p:cNvPr id="8" name="Title 1">
            <a:extLst>
              <a:ext uri="{FF2B5EF4-FFF2-40B4-BE49-F238E27FC236}">
                <a16:creationId xmlns:a16="http://schemas.microsoft.com/office/drawing/2014/main" id="{832ED1BD-9F61-C83E-150C-2E0D997C12B6}"/>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Registration API Initial Development</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E841FD39-5F8C-C47E-BA72-97DF88B8BA06}"/>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C6239E6F-044E-7D2F-8310-93E3813BA311}"/>
              </a:ext>
            </a:extLst>
          </p:cNvPr>
          <p:cNvPicPr>
            <a:picLocks noChangeAspect="1"/>
          </p:cNvPicPr>
          <p:nvPr/>
        </p:nvPicPr>
        <p:blipFill>
          <a:blip r:embed="rId3"/>
          <a:stretch>
            <a:fillRect/>
          </a:stretch>
        </p:blipFill>
        <p:spPr>
          <a:xfrm>
            <a:off x="304801" y="5962135"/>
            <a:ext cx="3276600" cy="914400"/>
          </a:xfrm>
          <a:prstGeom prst="rect">
            <a:avLst/>
          </a:prstGeom>
        </p:spPr>
      </p:pic>
      <p:sp>
        <p:nvSpPr>
          <p:cNvPr id="10" name="TextBox 9">
            <a:extLst>
              <a:ext uri="{FF2B5EF4-FFF2-40B4-BE49-F238E27FC236}">
                <a16:creationId xmlns:a16="http://schemas.microsoft.com/office/drawing/2014/main" id="{0834858C-0574-514E-77C3-2376E00F6864}"/>
              </a:ext>
            </a:extLst>
          </p:cNvPr>
          <p:cNvSpPr txBox="1"/>
          <p:nvPr/>
        </p:nvSpPr>
        <p:spPr>
          <a:xfrm>
            <a:off x="835865" y="1291887"/>
            <a:ext cx="10515600" cy="400110"/>
          </a:xfrm>
          <a:prstGeom prst="rect">
            <a:avLst/>
          </a:prstGeom>
          <a:noFill/>
        </p:spPr>
        <p:txBody>
          <a:bodyPr wrap="square">
            <a:spAutoFit/>
          </a:bodyPr>
          <a:lstStyle/>
          <a:p>
            <a:pPr rtl="0"/>
            <a:r>
              <a:rPr lang="en-US" sz="2000" b="0" i="0" u="none" strike="noStrike" dirty="0">
                <a:solidFill>
                  <a:srgbClr val="000000"/>
                </a:solidFill>
                <a:effectLst/>
              </a:rPr>
              <a:t>Example of registering </a:t>
            </a:r>
            <a:r>
              <a:rPr lang="en-US" sz="2000" dirty="0">
                <a:solidFill>
                  <a:srgbClr val="000000"/>
                </a:solidFill>
              </a:rPr>
              <a:t>and Agent </a:t>
            </a:r>
            <a:r>
              <a:rPr lang="en-US" sz="2000" b="0" i="0" u="none" strike="noStrike" dirty="0">
                <a:solidFill>
                  <a:srgbClr val="000000"/>
                </a:solidFill>
                <a:effectLst/>
              </a:rPr>
              <a:t>HSML JSON usin</a:t>
            </a:r>
            <a:r>
              <a:rPr lang="en-US" sz="2000" dirty="0">
                <a:solidFill>
                  <a:srgbClr val="000000"/>
                </a:solidFill>
              </a:rPr>
              <a:t>g Python API</a:t>
            </a:r>
            <a:r>
              <a:rPr lang="en-US" sz="2000" b="0" i="0" u="none" strike="noStrike" dirty="0">
                <a:solidFill>
                  <a:srgbClr val="000000"/>
                </a:solidFill>
                <a:effectLst/>
              </a:rPr>
              <a:t>:</a:t>
            </a:r>
          </a:p>
        </p:txBody>
      </p:sp>
      <p:pic>
        <p:nvPicPr>
          <p:cNvPr id="7" name="Picture 6">
            <a:extLst>
              <a:ext uri="{FF2B5EF4-FFF2-40B4-BE49-F238E27FC236}">
                <a16:creationId xmlns:a16="http://schemas.microsoft.com/office/drawing/2014/main" id="{43C6C58C-0C40-3C1A-42BD-B3D1450930C5}"/>
              </a:ext>
            </a:extLst>
          </p:cNvPr>
          <p:cNvPicPr>
            <a:picLocks noChangeAspect="1"/>
          </p:cNvPicPr>
          <p:nvPr/>
        </p:nvPicPr>
        <p:blipFill>
          <a:blip r:embed="rId4"/>
          <a:stretch>
            <a:fillRect/>
          </a:stretch>
        </p:blipFill>
        <p:spPr>
          <a:xfrm>
            <a:off x="835865" y="1876239"/>
            <a:ext cx="9825289" cy="2731186"/>
          </a:xfrm>
          <a:prstGeom prst="rect">
            <a:avLst/>
          </a:prstGeom>
        </p:spPr>
      </p:pic>
      <p:sp>
        <p:nvSpPr>
          <p:cNvPr id="16" name="Rectangle: Rounded Corners 15">
            <a:extLst>
              <a:ext uri="{FF2B5EF4-FFF2-40B4-BE49-F238E27FC236}">
                <a16:creationId xmlns:a16="http://schemas.microsoft.com/office/drawing/2014/main" id="{8D3250D6-0315-7030-6D52-B319C277F220}"/>
              </a:ext>
            </a:extLst>
          </p:cNvPr>
          <p:cNvSpPr/>
          <p:nvPr/>
        </p:nvSpPr>
        <p:spPr>
          <a:xfrm>
            <a:off x="607266" y="2841721"/>
            <a:ext cx="10283238" cy="400111"/>
          </a:xfrm>
          <a:prstGeom prst="roundRect">
            <a:avLst/>
          </a:prstGeom>
          <a:solidFill>
            <a:srgbClr val="92D050">
              <a:alpha val="3607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5456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9C2DF-A1EE-85A2-2C8D-3D6E33688C02}"/>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6A90CC62-2008-547C-CDDD-7B499737705F}"/>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5DA41A9A-5DBD-F507-4201-91F1C717D13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6</a:t>
            </a:fld>
            <a:endParaRPr lang="en-US" sz="2400" b="1" dirty="0">
              <a:solidFill>
                <a:schemeClr val="bg1"/>
              </a:solidFill>
            </a:endParaRPr>
          </a:p>
        </p:txBody>
      </p:sp>
      <p:sp>
        <p:nvSpPr>
          <p:cNvPr id="8" name="Title 1">
            <a:extLst>
              <a:ext uri="{FF2B5EF4-FFF2-40B4-BE49-F238E27FC236}">
                <a16:creationId xmlns:a16="http://schemas.microsoft.com/office/drawing/2014/main" id="{DD4A98E3-95D6-96C4-3DD7-993984746290}"/>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MySQL Database – Registry Database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F0046607-D045-C1B3-BF77-6A908E033433}"/>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A9E1F89C-295A-EC40-8D9C-C0B41618D6C9}"/>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8936045C-84F6-6083-795E-6CF408E579F4}"/>
              </a:ext>
            </a:extLst>
          </p:cNvPr>
          <p:cNvSpPr txBox="1"/>
          <p:nvPr/>
        </p:nvSpPr>
        <p:spPr>
          <a:xfrm>
            <a:off x="838199" y="1214223"/>
            <a:ext cx="10678297" cy="4708981"/>
          </a:xfrm>
          <a:prstGeom prst="rect">
            <a:avLst/>
          </a:prstGeom>
          <a:noFill/>
        </p:spPr>
        <p:txBody>
          <a:bodyPr wrap="square">
            <a:spAutoFit/>
          </a:bodyPr>
          <a:lstStyle/>
          <a:p>
            <a:pPr rtl="0"/>
            <a:r>
              <a:rPr lang="en-US" sz="2000" b="1" i="0" u="none" strike="noStrike" dirty="0">
                <a:solidFill>
                  <a:srgbClr val="000000"/>
                </a:solidFill>
                <a:effectLst/>
              </a:rPr>
              <a:t>MySQL</a:t>
            </a:r>
            <a:r>
              <a:rPr lang="en-US" sz="2000" b="0" i="0" u="none" strike="noStrike" dirty="0">
                <a:solidFill>
                  <a:srgbClr val="000000"/>
                </a:solidFill>
                <a:effectLst/>
              </a:rPr>
              <a:t> is an open-source </a:t>
            </a:r>
            <a:r>
              <a:rPr lang="en-US" sz="2000" b="1" i="0" u="none" strike="noStrike" dirty="0">
                <a:solidFill>
                  <a:srgbClr val="000000"/>
                </a:solidFill>
                <a:effectLst/>
              </a:rPr>
              <a:t>relational database management system </a:t>
            </a:r>
            <a:r>
              <a:rPr lang="en-US" sz="2000" b="0" i="0" u="none" strike="noStrike" dirty="0">
                <a:solidFill>
                  <a:srgbClr val="000000"/>
                </a:solidFill>
                <a:effectLst/>
              </a:rPr>
              <a:t>(RDBM) that s</a:t>
            </a:r>
            <a:r>
              <a:rPr lang="en-US" sz="2000" dirty="0">
                <a:solidFill>
                  <a:srgbClr val="000000"/>
                </a:solidFill>
              </a:rPr>
              <a:t>tores data on disk by default (note: it is not an in-memory database).</a:t>
            </a:r>
          </a:p>
          <a:p>
            <a:pPr rtl="0"/>
            <a:endParaRPr lang="en-US" sz="2000" dirty="0">
              <a:solidFill>
                <a:srgbClr val="000000"/>
              </a:solidFill>
            </a:endParaRPr>
          </a:p>
          <a:p>
            <a:pPr algn="just" rtl="0"/>
            <a:r>
              <a:rPr lang="en-US" sz="2000" b="1" dirty="0">
                <a:solidFill>
                  <a:srgbClr val="6D2932"/>
                </a:solidFill>
              </a:rPr>
              <a:t>Purpose: </a:t>
            </a:r>
            <a:r>
              <a:rPr lang="en-US" sz="2000" dirty="0">
                <a:solidFill>
                  <a:srgbClr val="000000"/>
                </a:solidFill>
              </a:rPr>
              <a:t>We want to use it as a </a:t>
            </a:r>
            <a:r>
              <a:rPr lang="en-US" sz="2000" b="1" dirty="0">
                <a:solidFill>
                  <a:srgbClr val="000000"/>
                </a:solidFill>
              </a:rPr>
              <a:t>permanent registry of the HSML Entities</a:t>
            </a:r>
            <a:r>
              <a:rPr lang="en-US" sz="2000" dirty="0">
                <a:solidFill>
                  <a:srgbClr val="000000"/>
                </a:solidFill>
              </a:rPr>
              <a:t>, in which we </a:t>
            </a:r>
            <a:r>
              <a:rPr lang="en-US" sz="2000" b="1" dirty="0">
                <a:solidFill>
                  <a:srgbClr val="000000"/>
                </a:solidFill>
              </a:rPr>
              <a:t>store the SWID (the DID public key) and the Entities metadata in HSML JSON files</a:t>
            </a:r>
            <a:r>
              <a:rPr lang="en-US" sz="2000" dirty="0">
                <a:solidFill>
                  <a:srgbClr val="000000"/>
                </a:solidFill>
              </a:rPr>
              <a:t>. This database would be used as a verification mechanism as it would contain all the HSML Entities identities and their connections to others. This way we can identify the users (Person type) and  the Organizations they belong to, the Agents and their owners (Domain Authorities), the Hyperspaces they occupy, which Agents have Credentials associated to them and who has therefore access, the Contracts associated to Activities…</a:t>
            </a:r>
          </a:p>
          <a:p>
            <a:pPr algn="just" rtl="0"/>
            <a:endParaRPr lang="en-US" sz="2000" dirty="0">
              <a:solidFill>
                <a:srgbClr val="000000"/>
              </a:solidFill>
            </a:endParaRPr>
          </a:p>
          <a:p>
            <a:pPr rtl="0"/>
            <a:r>
              <a:rPr lang="en-US" sz="2000" b="1" dirty="0">
                <a:solidFill>
                  <a:srgbClr val="6D2932"/>
                </a:solidFill>
              </a:rPr>
              <a:t>Why MySQL is the best option for Verification:</a:t>
            </a:r>
          </a:p>
          <a:p>
            <a:pPr marL="342900" indent="-342900" rtl="0">
              <a:buFont typeface="Arial" panose="020B0604020202020204" pitchFamily="34" charset="0"/>
              <a:buChar char="•"/>
            </a:pPr>
            <a:r>
              <a:rPr lang="en-US" sz="2000" dirty="0">
                <a:solidFill>
                  <a:srgbClr val="000000"/>
                </a:solidFill>
              </a:rPr>
              <a:t>Ideal for </a:t>
            </a:r>
            <a:r>
              <a:rPr lang="en-US" sz="2000" b="1" dirty="0">
                <a:solidFill>
                  <a:srgbClr val="000000"/>
                </a:solidFill>
              </a:rPr>
              <a:t>long-term, structured storage</a:t>
            </a:r>
          </a:p>
          <a:p>
            <a:pPr marL="342900" indent="-342900">
              <a:buFont typeface="Arial" panose="020B0604020202020204" pitchFamily="34" charset="0"/>
              <a:buChar char="•"/>
            </a:pPr>
            <a:r>
              <a:rPr lang="en-US" sz="2000" b="1" i="0" u="none" strike="noStrike" dirty="0">
                <a:solidFill>
                  <a:srgbClr val="000000"/>
                </a:solidFill>
                <a:effectLst/>
              </a:rPr>
              <a:t>Supports JSON </a:t>
            </a:r>
            <a:r>
              <a:rPr lang="en-US" sz="2000" b="0" i="0" u="none" strike="noStrike" dirty="0">
                <a:solidFill>
                  <a:srgbClr val="000000"/>
                </a:solidFill>
                <a:effectLst/>
              </a:rPr>
              <a:t>(files) columns &amp; for </a:t>
            </a:r>
            <a:r>
              <a:rPr lang="en-US" sz="2000" b="1" i="0" u="none" strike="noStrike" dirty="0">
                <a:solidFill>
                  <a:srgbClr val="000000"/>
                </a:solidFill>
                <a:effectLst/>
              </a:rPr>
              <a:t>multiple users </a:t>
            </a:r>
            <a:r>
              <a:rPr lang="en-US" sz="2000" b="0" i="0" u="none" strike="noStrike" dirty="0">
                <a:solidFill>
                  <a:srgbClr val="000000"/>
                </a:solidFill>
                <a:effectLst/>
              </a:rPr>
              <a:t>to access/manage data simultaneously</a:t>
            </a:r>
            <a:endParaRPr lang="en-US" sz="2000" dirty="0">
              <a:solidFill>
                <a:srgbClr val="000000"/>
              </a:solidFill>
            </a:endParaRPr>
          </a:p>
          <a:p>
            <a:pPr marL="342900" indent="-342900" rtl="0">
              <a:buFont typeface="Arial" panose="020B0604020202020204" pitchFamily="34" charset="0"/>
              <a:buChar char="•"/>
            </a:pPr>
            <a:r>
              <a:rPr lang="en-US" sz="2000" dirty="0">
                <a:solidFill>
                  <a:srgbClr val="000000"/>
                </a:solidFill>
              </a:rPr>
              <a:t>Supports complex SQL queries for </a:t>
            </a:r>
            <a:r>
              <a:rPr lang="en-US" sz="2000" b="1" dirty="0">
                <a:solidFill>
                  <a:srgbClr val="000000"/>
                </a:solidFill>
              </a:rPr>
              <a:t>metadata filtering &amp; verification</a:t>
            </a:r>
          </a:p>
        </p:txBody>
      </p:sp>
    </p:spTree>
    <p:extLst>
      <p:ext uri="{BB962C8B-B14F-4D97-AF65-F5344CB8AC3E}">
        <p14:creationId xmlns:p14="http://schemas.microsoft.com/office/powerpoint/2010/main" val="1355103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298299-C047-9E71-30C9-5C5598247AAE}"/>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FE19E35A-9352-5091-0C25-06BDE712E605}"/>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72AC6F0F-769D-D2AC-7240-DA1F82AA387D}"/>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7</a:t>
            </a:fld>
            <a:endParaRPr lang="en-US" sz="2400" b="1" dirty="0">
              <a:solidFill>
                <a:schemeClr val="bg1"/>
              </a:solidFill>
            </a:endParaRPr>
          </a:p>
        </p:txBody>
      </p:sp>
      <p:sp>
        <p:nvSpPr>
          <p:cNvPr id="8" name="Title 1">
            <a:extLst>
              <a:ext uri="{FF2B5EF4-FFF2-40B4-BE49-F238E27FC236}">
                <a16:creationId xmlns:a16="http://schemas.microsoft.com/office/drawing/2014/main" id="{62770A39-289B-7F22-68D3-508AA4A63C15}"/>
              </a:ext>
            </a:extLst>
          </p:cNvPr>
          <p:cNvSpPr txBox="1">
            <a:spLocks/>
          </p:cNvSpPr>
          <p:nvPr/>
        </p:nvSpPr>
        <p:spPr>
          <a:xfrm>
            <a:off x="838200" y="366575"/>
            <a:ext cx="10515600" cy="1325563"/>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561C24"/>
                </a:solidFill>
                <a:ea typeface="Verdana"/>
                <a:cs typeface="Helvetica" panose="020B0604020202020204" pitchFamily="34" charset="0"/>
              </a:rPr>
              <a:t>In-memory Database – Apache Ignite</a:t>
            </a:r>
            <a:endParaRPr lang="es-ES" sz="4000" b="1" dirty="0">
              <a:solidFill>
                <a:srgbClr val="561C24"/>
              </a:solidFill>
              <a:ea typeface="Verdana"/>
              <a:cs typeface="Helvetica" panose="020B0604020202020204" pitchFamily="34" charset="0"/>
            </a:endParaRPr>
          </a:p>
          <a:p>
            <a:endParaRPr lang="es-ES" sz="3600" b="1" dirty="0">
              <a:solidFill>
                <a:srgbClr val="02385F"/>
              </a:solidFill>
              <a:latin typeface="Helvetica" panose="020B0604020202020204" pitchFamily="34" charset="0"/>
              <a:ea typeface="Verdana" panose="020B0604030504040204" pitchFamily="34" charset="0"/>
              <a:cs typeface="Helvetica" panose="020B0604020202020204" pitchFamily="34" charset="0"/>
            </a:endParaRPr>
          </a:p>
        </p:txBody>
      </p:sp>
      <p:cxnSp>
        <p:nvCxnSpPr>
          <p:cNvPr id="9" name="Straight Arrow Connector 8">
            <a:extLst>
              <a:ext uri="{FF2B5EF4-FFF2-40B4-BE49-F238E27FC236}">
                <a16:creationId xmlns:a16="http://schemas.microsoft.com/office/drawing/2014/main" id="{37975931-46D5-64F1-899F-8DA166549050}"/>
              </a:ext>
            </a:extLst>
          </p:cNvPr>
          <p:cNvCxnSpPr>
            <a:cxnSpLocks/>
          </p:cNvCxnSpPr>
          <p:nvPr/>
        </p:nvCxnSpPr>
        <p:spPr>
          <a:xfrm flipV="1">
            <a:off x="835865" y="1101896"/>
            <a:ext cx="10518474" cy="5749"/>
          </a:xfrm>
          <a:prstGeom prst="straightConnector1">
            <a:avLst/>
          </a:prstGeom>
          <a:ln>
            <a:solidFill>
              <a:srgbClr val="561C24"/>
            </a:solidFill>
          </a:ln>
        </p:spPr>
        <p:style>
          <a:lnRef idx="2">
            <a:schemeClr val="accent1"/>
          </a:lnRef>
          <a:fillRef idx="0">
            <a:schemeClr val="accent1"/>
          </a:fillRef>
          <a:effectRef idx="1">
            <a:schemeClr val="accent1"/>
          </a:effectRef>
          <a:fontRef idx="minor">
            <a:schemeClr val="tx1"/>
          </a:fontRef>
        </p:style>
      </p:cxnSp>
      <p:pic>
        <p:nvPicPr>
          <p:cNvPr id="14" name="Picture 13">
            <a:extLst>
              <a:ext uri="{FF2B5EF4-FFF2-40B4-BE49-F238E27FC236}">
                <a16:creationId xmlns:a16="http://schemas.microsoft.com/office/drawing/2014/main" id="{17CB41F3-DE94-F271-529C-AFB81A63CE38}"/>
              </a:ext>
            </a:extLst>
          </p:cNvPr>
          <p:cNvPicPr>
            <a:picLocks noChangeAspect="1"/>
          </p:cNvPicPr>
          <p:nvPr/>
        </p:nvPicPr>
        <p:blipFill>
          <a:blip r:embed="rId3"/>
          <a:stretch>
            <a:fillRect/>
          </a:stretch>
        </p:blipFill>
        <p:spPr>
          <a:xfrm>
            <a:off x="304801" y="5962135"/>
            <a:ext cx="3276600" cy="914400"/>
          </a:xfrm>
          <a:prstGeom prst="rect">
            <a:avLst/>
          </a:prstGeom>
        </p:spPr>
      </p:pic>
      <p:sp>
        <p:nvSpPr>
          <p:cNvPr id="2" name="TextBox 1">
            <a:extLst>
              <a:ext uri="{FF2B5EF4-FFF2-40B4-BE49-F238E27FC236}">
                <a16:creationId xmlns:a16="http://schemas.microsoft.com/office/drawing/2014/main" id="{D2353D88-6D58-09AC-EC36-377510C876B5}"/>
              </a:ext>
            </a:extLst>
          </p:cNvPr>
          <p:cNvSpPr txBox="1"/>
          <p:nvPr/>
        </p:nvSpPr>
        <p:spPr>
          <a:xfrm>
            <a:off x="835865" y="1291887"/>
            <a:ext cx="10515600" cy="5324535"/>
          </a:xfrm>
          <a:prstGeom prst="rect">
            <a:avLst/>
          </a:prstGeom>
          <a:noFill/>
        </p:spPr>
        <p:txBody>
          <a:bodyPr wrap="square">
            <a:spAutoFit/>
          </a:bodyPr>
          <a:lstStyle/>
          <a:p>
            <a:pPr rtl="0"/>
            <a:r>
              <a:rPr lang="en-US" sz="2000" b="1" i="0" u="none" strike="noStrike" dirty="0">
                <a:solidFill>
                  <a:srgbClr val="000000"/>
                </a:solidFill>
                <a:effectLst/>
              </a:rPr>
              <a:t>Apache Ignite</a:t>
            </a:r>
            <a:r>
              <a:rPr lang="en-US" sz="2000" b="0" i="0" u="none" strike="noStrike" dirty="0">
                <a:solidFill>
                  <a:srgbClr val="000000"/>
                </a:solidFill>
                <a:effectLst/>
              </a:rPr>
              <a:t> is a </a:t>
            </a:r>
            <a:r>
              <a:rPr lang="en-US" sz="2000" b="1" i="0" u="none" strike="noStrike" dirty="0">
                <a:solidFill>
                  <a:srgbClr val="000000"/>
                </a:solidFill>
                <a:effectLst/>
              </a:rPr>
              <a:t>distributed multi-model IMDB </a:t>
            </a:r>
            <a:r>
              <a:rPr lang="en-US" sz="2000" b="0" i="0" u="none" strike="noStrike" dirty="0">
                <a:solidFill>
                  <a:srgbClr val="000000"/>
                </a:solidFill>
                <a:effectLst/>
              </a:rPr>
              <a:t>that scales horizontally across memory &amp; disk with full SQL support.</a:t>
            </a:r>
          </a:p>
          <a:p>
            <a:pPr rtl="0"/>
            <a:endParaRPr lang="en-US" sz="2000" dirty="0">
              <a:solidFill>
                <a:srgbClr val="000000"/>
              </a:solidFill>
            </a:endParaRPr>
          </a:p>
          <a:p>
            <a:pPr rtl="0"/>
            <a:r>
              <a:rPr lang="en-US" sz="2000" b="1" dirty="0">
                <a:solidFill>
                  <a:srgbClr val="6D2932"/>
                </a:solidFill>
              </a:rPr>
              <a:t>On the Verification side:</a:t>
            </a:r>
          </a:p>
          <a:p>
            <a:pPr marL="342900" indent="-342900" rtl="0">
              <a:buFont typeface="Arial" panose="020B0604020202020204" pitchFamily="34" charset="0"/>
              <a:buChar char="•"/>
            </a:pPr>
            <a:r>
              <a:rPr lang="en-US" sz="2000" b="0" i="0" u="none" strike="noStrike" dirty="0">
                <a:solidFill>
                  <a:srgbClr val="000000"/>
                </a:solidFill>
                <a:effectLst/>
              </a:rPr>
              <a:t>It</a:t>
            </a:r>
            <a:r>
              <a:rPr lang="en-US" sz="2000" dirty="0">
                <a:solidFill>
                  <a:srgbClr val="000000"/>
                </a:solidFill>
              </a:rPr>
              <a:t> could supplement MySQL by caching frequently accessed data for faster retrieval, i.e. for frequently accessed </a:t>
            </a:r>
            <a:r>
              <a:rPr lang="en-US" sz="2000" dirty="0" err="1">
                <a:solidFill>
                  <a:srgbClr val="000000"/>
                </a:solidFill>
              </a:rPr>
              <a:t>DID:keys</a:t>
            </a:r>
            <a:endParaRPr lang="en-US" sz="2000" dirty="0">
              <a:solidFill>
                <a:srgbClr val="000000"/>
              </a:solidFill>
            </a:endParaRPr>
          </a:p>
          <a:p>
            <a:pPr rtl="0"/>
            <a:endParaRPr lang="en-US" sz="2000" dirty="0">
              <a:solidFill>
                <a:srgbClr val="000000"/>
              </a:solidFill>
            </a:endParaRPr>
          </a:p>
          <a:p>
            <a:pPr rtl="0"/>
            <a:r>
              <a:rPr lang="en-US" sz="2000" b="1" i="0" u="none" strike="noStrike" dirty="0">
                <a:solidFill>
                  <a:srgbClr val="6D2932"/>
                </a:solidFill>
                <a:effectLst/>
              </a:rPr>
              <a:t>On the Models Storage</a:t>
            </a:r>
            <a:r>
              <a:rPr lang="en-US" sz="2000" b="1" dirty="0">
                <a:solidFill>
                  <a:srgbClr val="6D2932"/>
                </a:solidFill>
              </a:rPr>
              <a:t> side:</a:t>
            </a:r>
          </a:p>
          <a:p>
            <a:pPr marL="342900" indent="-342900" rtl="0">
              <a:buFont typeface="Arial" panose="020B0604020202020204" pitchFamily="34" charset="0"/>
              <a:buChar char="•"/>
            </a:pPr>
            <a:r>
              <a:rPr lang="en-US" sz="2000" b="0" i="0" u="none" strike="noStrike" dirty="0">
                <a:solidFill>
                  <a:srgbClr val="000000"/>
                </a:solidFill>
                <a:effectLst/>
              </a:rPr>
              <a:t>Apache Ignite also </a:t>
            </a:r>
            <a:r>
              <a:rPr lang="en-US" sz="2000" dirty="0">
                <a:solidFill>
                  <a:srgbClr val="000000"/>
                </a:solidFill>
              </a:rPr>
              <a:t>has a “Durable Memory” – need to enable “Native Persistence” option</a:t>
            </a:r>
          </a:p>
          <a:p>
            <a:pPr marL="342900" indent="-342900" rtl="0">
              <a:buFont typeface="Arial" panose="020B0604020202020204" pitchFamily="34" charset="0"/>
              <a:buChar char="•"/>
            </a:pPr>
            <a:r>
              <a:rPr lang="en-US" sz="2000" dirty="0">
                <a:solidFill>
                  <a:srgbClr val="000000"/>
                </a:solidFill>
              </a:rPr>
              <a:t>It can apparently support USD and .obj formats</a:t>
            </a:r>
            <a:endParaRPr lang="en-US" sz="2000" b="0" i="0" u="none" strike="noStrike" dirty="0">
              <a:solidFill>
                <a:srgbClr val="000000"/>
              </a:solidFill>
              <a:effectLst/>
            </a:endParaRPr>
          </a:p>
          <a:p>
            <a:pPr rtl="0"/>
            <a:endParaRPr lang="en-US" sz="2000" dirty="0">
              <a:solidFill>
                <a:srgbClr val="000000"/>
              </a:solidFill>
            </a:endParaRPr>
          </a:p>
          <a:p>
            <a:pPr rtl="0"/>
            <a:r>
              <a:rPr lang="en-US" sz="2000" b="1" i="0" u="none" strike="noStrike" dirty="0">
                <a:solidFill>
                  <a:srgbClr val="6D2932"/>
                </a:solidFill>
                <a:effectLst/>
              </a:rPr>
              <a:t>Q: </a:t>
            </a:r>
            <a:r>
              <a:rPr lang="en-US" sz="2000" b="0" i="0" u="none" strike="noStrike" dirty="0">
                <a:solidFill>
                  <a:srgbClr val="000000"/>
                </a:solidFill>
                <a:effectLst/>
              </a:rPr>
              <a:t>What do we expect from th</a:t>
            </a:r>
            <a:r>
              <a:rPr lang="en-US" sz="2000" dirty="0">
                <a:solidFill>
                  <a:srgbClr val="000000"/>
                </a:solidFill>
              </a:rPr>
              <a:t>is IMDB? Do we want users to upload their model to it right before they start streaming data and for others to be able to download them then? Or to have the models permanently stored and when the streaming starts these objects are moved from the disk to the ram?</a:t>
            </a:r>
          </a:p>
          <a:p>
            <a:pPr rtl="0"/>
            <a:endParaRPr lang="en-US" sz="2000" b="0" i="0" u="none" strike="noStrike" dirty="0">
              <a:solidFill>
                <a:srgbClr val="000000"/>
              </a:solidFill>
              <a:effectLst/>
            </a:endParaRPr>
          </a:p>
          <a:p>
            <a:pPr rtl="0"/>
            <a:endParaRPr lang="en-US" sz="2000" b="0" i="0" u="none" strike="noStrike" dirty="0">
              <a:solidFill>
                <a:srgbClr val="000000"/>
              </a:solidFill>
              <a:effectLst/>
            </a:endParaRPr>
          </a:p>
        </p:txBody>
      </p:sp>
    </p:spTree>
    <p:extLst>
      <p:ext uri="{BB962C8B-B14F-4D97-AF65-F5344CB8AC3E}">
        <p14:creationId xmlns:p14="http://schemas.microsoft.com/office/powerpoint/2010/main" val="2684081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9909D8-79BA-4706-EA62-3B7509C7BDB3}"/>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25962EC5-B018-F102-018E-678F1E02FECA}"/>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90A4AA17-0C63-66FE-3E7B-D1837E4C1653}"/>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8</a:t>
            </a:fld>
            <a:endParaRPr lang="en-US" sz="2400" b="1" dirty="0">
              <a:solidFill>
                <a:schemeClr val="bg1"/>
              </a:solidFill>
            </a:endParaRPr>
          </a:p>
        </p:txBody>
      </p:sp>
      <p:pic>
        <p:nvPicPr>
          <p:cNvPr id="14" name="Picture 13">
            <a:extLst>
              <a:ext uri="{FF2B5EF4-FFF2-40B4-BE49-F238E27FC236}">
                <a16:creationId xmlns:a16="http://schemas.microsoft.com/office/drawing/2014/main" id="{C1CAE205-B08C-A083-0771-8D2355CDAEAD}"/>
              </a:ext>
            </a:extLst>
          </p:cNvPr>
          <p:cNvPicPr>
            <a:picLocks noChangeAspect="1"/>
          </p:cNvPicPr>
          <p:nvPr/>
        </p:nvPicPr>
        <p:blipFill>
          <a:blip r:embed="rId3"/>
          <a:stretch>
            <a:fillRect/>
          </a:stretch>
        </p:blipFill>
        <p:spPr>
          <a:xfrm>
            <a:off x="304801" y="5962135"/>
            <a:ext cx="3276600" cy="914400"/>
          </a:xfrm>
          <a:prstGeom prst="rect">
            <a:avLst/>
          </a:prstGeom>
        </p:spPr>
      </p:pic>
      <p:sp>
        <p:nvSpPr>
          <p:cNvPr id="3" name="Rectangle 2">
            <a:extLst>
              <a:ext uri="{FF2B5EF4-FFF2-40B4-BE49-F238E27FC236}">
                <a16:creationId xmlns:a16="http://schemas.microsoft.com/office/drawing/2014/main" id="{9779826A-293C-0D74-65C2-1EC93B7C2487}"/>
              </a:ext>
            </a:extLst>
          </p:cNvPr>
          <p:cNvSpPr/>
          <p:nvPr/>
        </p:nvSpPr>
        <p:spPr>
          <a:xfrm>
            <a:off x="1247003" y="595528"/>
            <a:ext cx="9958516" cy="4816731"/>
          </a:xfrm>
          <a:prstGeom prst="rect">
            <a:avLst/>
          </a:prstGeom>
          <a:solidFill>
            <a:schemeClr val="bg1"/>
          </a:solidFill>
          <a:ln w="57150">
            <a:solidFill>
              <a:srgbClr val="6D2932"/>
            </a:solidFill>
          </a:ln>
        </p:spPr>
        <p:style>
          <a:lnRef idx="2">
            <a:schemeClr val="accent1">
              <a:shade val="15000"/>
            </a:schemeClr>
          </a:lnRef>
          <a:fillRef idx="1">
            <a:schemeClr val="accent1"/>
          </a:fillRef>
          <a:effectRef idx="0">
            <a:schemeClr val="accent1"/>
          </a:effectRef>
          <a:fontRef idx="minor">
            <a:schemeClr val="lt1"/>
          </a:fontRef>
        </p:style>
        <p:txBody>
          <a:bodyPr numCol="2" rtlCol="0" anchor="ctr"/>
          <a:lstStyle/>
          <a:p>
            <a:pPr>
              <a:lnSpc>
                <a:spcPct val="150000"/>
              </a:lnSpc>
            </a:pPr>
            <a:r>
              <a:rPr lang="en-US" b="1" dirty="0">
                <a:solidFill>
                  <a:schemeClr val="tx1"/>
                </a:solidFill>
              </a:rPr>
              <a:t>Build Verification Part</a:t>
            </a:r>
          </a:p>
          <a:p>
            <a:pPr>
              <a:lnSpc>
                <a:spcPct val="150000"/>
              </a:lnSpc>
            </a:pPr>
            <a:r>
              <a:rPr lang="en-US" b="1" dirty="0">
                <a:solidFill>
                  <a:schemeClr val="tx1"/>
                </a:solidFill>
              </a:rPr>
              <a:t>Test 1 - DoD test in JPL Lab</a:t>
            </a:r>
          </a:p>
          <a:p>
            <a:pPr lvl="1">
              <a:lnSpc>
                <a:spcPct val="150000"/>
              </a:lnSpc>
            </a:pPr>
            <a:r>
              <a:rPr lang="en-US" dirty="0">
                <a:solidFill>
                  <a:schemeClr val="tx1"/>
                </a:solidFill>
              </a:rPr>
              <a:t>JPL Server or EC2 if needed</a:t>
            </a:r>
            <a:endParaRPr lang="en-US" b="1" dirty="0">
              <a:solidFill>
                <a:schemeClr val="tx1"/>
              </a:solidFill>
            </a:endParaRPr>
          </a:p>
          <a:p>
            <a:pPr>
              <a:lnSpc>
                <a:spcPct val="150000"/>
              </a:lnSpc>
            </a:pPr>
            <a:r>
              <a:rPr lang="en-US" b="1" dirty="0">
                <a:solidFill>
                  <a:schemeClr val="tx1"/>
                </a:solidFill>
              </a:rPr>
              <a:t>Test 2 - HSML with 3 Platforms</a:t>
            </a:r>
          </a:p>
          <a:p>
            <a:pPr lvl="1">
              <a:lnSpc>
                <a:spcPct val="150000"/>
              </a:lnSpc>
            </a:pPr>
            <a:r>
              <a:rPr lang="en-US" dirty="0">
                <a:solidFill>
                  <a:schemeClr val="tx1"/>
                </a:solidFill>
              </a:rPr>
              <a:t>Modify Producer/Consumers &amp; JSON files</a:t>
            </a:r>
          </a:p>
          <a:p>
            <a:pPr>
              <a:lnSpc>
                <a:spcPct val="150000"/>
              </a:lnSpc>
            </a:pPr>
            <a:r>
              <a:rPr lang="en-US" b="1" dirty="0">
                <a:solidFill>
                  <a:schemeClr val="tx1"/>
                </a:solidFill>
              </a:rPr>
              <a:t>Test 3 - Verification Test with Platforms</a:t>
            </a:r>
          </a:p>
          <a:p>
            <a:pPr lvl="1">
              <a:lnSpc>
                <a:spcPct val="150000"/>
              </a:lnSpc>
            </a:pPr>
            <a:r>
              <a:rPr lang="en-US" dirty="0">
                <a:solidFill>
                  <a:schemeClr val="tx1"/>
                </a:solidFill>
              </a:rPr>
              <a:t>Deploy SQL Database in JPL Network</a:t>
            </a:r>
            <a:endParaRPr lang="en-US" b="1" dirty="0">
              <a:solidFill>
                <a:schemeClr val="tx1"/>
              </a:solidFill>
            </a:endParaRPr>
          </a:p>
          <a:p>
            <a:pPr>
              <a:lnSpc>
                <a:spcPct val="150000"/>
              </a:lnSpc>
            </a:pPr>
            <a:r>
              <a:rPr lang="en-US" b="1" dirty="0">
                <a:solidFill>
                  <a:schemeClr val="tx1"/>
                </a:solidFill>
              </a:rPr>
              <a:t>Test 4 - Rovers Use Case </a:t>
            </a:r>
          </a:p>
          <a:p>
            <a:pPr lvl="1">
              <a:lnSpc>
                <a:spcPct val="150000"/>
              </a:lnSpc>
            </a:pPr>
            <a:r>
              <a:rPr lang="en-US" dirty="0">
                <a:solidFill>
                  <a:schemeClr val="tx1"/>
                </a:solidFill>
              </a:rPr>
              <a:t>HSML API with In-memory Database</a:t>
            </a:r>
          </a:p>
          <a:p>
            <a:pPr lvl="1">
              <a:lnSpc>
                <a:spcPct val="150000"/>
              </a:lnSpc>
            </a:pPr>
            <a:r>
              <a:rPr lang="en-US" dirty="0">
                <a:solidFill>
                  <a:schemeClr val="tx1"/>
                </a:solidFill>
              </a:rPr>
              <a:t>Define Business Logic for UC</a:t>
            </a:r>
          </a:p>
          <a:p>
            <a:pPr lvl="1">
              <a:lnSpc>
                <a:spcPct val="150000"/>
              </a:lnSpc>
            </a:pPr>
            <a:r>
              <a:rPr lang="en-US" dirty="0">
                <a:solidFill>
                  <a:schemeClr val="tx1"/>
                </a:solidFill>
              </a:rPr>
              <a:t>Isaac Sim Modeling of UC Scenario</a:t>
            </a:r>
          </a:p>
          <a:p>
            <a:pPr lvl="1">
              <a:lnSpc>
                <a:spcPct val="150000"/>
              </a:lnSpc>
            </a:pPr>
            <a:r>
              <a:rPr lang="en-US" dirty="0">
                <a:solidFill>
                  <a:schemeClr val="tx1"/>
                </a:solidFill>
              </a:rPr>
              <a:t>Physics Simulation 3 Platforms </a:t>
            </a:r>
          </a:p>
          <a:p>
            <a:pPr lvl="1">
              <a:lnSpc>
                <a:spcPct val="150000"/>
              </a:lnSpc>
            </a:pPr>
            <a:r>
              <a:rPr lang="en-US" dirty="0">
                <a:solidFill>
                  <a:schemeClr val="tx1"/>
                </a:solidFill>
              </a:rPr>
              <a:t>Build simple AI agent</a:t>
            </a:r>
          </a:p>
          <a:p>
            <a:pPr lvl="1">
              <a:lnSpc>
                <a:spcPct val="150000"/>
              </a:lnSpc>
            </a:pPr>
            <a:r>
              <a:rPr lang="en-US" dirty="0">
                <a:solidFill>
                  <a:schemeClr val="tx1"/>
                </a:solidFill>
              </a:rPr>
              <a:t>Rovers Communication Relay</a:t>
            </a:r>
          </a:p>
          <a:p>
            <a:pPr lvl="1">
              <a:lnSpc>
                <a:spcPct val="150000"/>
              </a:lnSpc>
            </a:pPr>
            <a:r>
              <a:rPr lang="en-US" dirty="0">
                <a:solidFill>
                  <a:schemeClr val="tx1"/>
                </a:solidFill>
              </a:rPr>
              <a:t>Krono &amp; Omniverse connection</a:t>
            </a:r>
          </a:p>
          <a:p>
            <a:pPr lvl="1">
              <a:lnSpc>
                <a:spcPct val="150000"/>
              </a:lnSpc>
            </a:pPr>
            <a:r>
              <a:rPr lang="en-US" dirty="0">
                <a:solidFill>
                  <a:schemeClr val="tx1"/>
                </a:solidFill>
              </a:rPr>
              <a:t>AI Agent integration with BL</a:t>
            </a:r>
          </a:p>
          <a:p>
            <a:pPr lvl="1">
              <a:lnSpc>
                <a:spcPct val="150000"/>
              </a:lnSpc>
            </a:pPr>
            <a:r>
              <a:rPr lang="en-US" b="1" dirty="0">
                <a:solidFill>
                  <a:schemeClr val="tx1"/>
                </a:solidFill>
              </a:rPr>
              <a:t>UC Integration with pub-sub and HSML</a:t>
            </a:r>
          </a:p>
          <a:p>
            <a:pPr lvl="1">
              <a:lnSpc>
                <a:spcPct val="150000"/>
              </a:lnSpc>
            </a:pPr>
            <a:r>
              <a:rPr lang="en-US" dirty="0">
                <a:solidFill>
                  <a:schemeClr val="tx1"/>
                </a:solidFill>
              </a:rPr>
              <a:t>Path planning with LLM</a:t>
            </a:r>
          </a:p>
          <a:p>
            <a:pPr lvl="1">
              <a:lnSpc>
                <a:spcPct val="150000"/>
              </a:lnSpc>
            </a:pPr>
            <a:r>
              <a:rPr lang="en-US" b="1" dirty="0">
                <a:solidFill>
                  <a:schemeClr val="tx1"/>
                </a:solidFill>
              </a:rPr>
              <a:t>BL and physics integration with HSML API</a:t>
            </a:r>
          </a:p>
          <a:p>
            <a:pPr lvl="1">
              <a:lnSpc>
                <a:spcPct val="150000"/>
              </a:lnSpc>
            </a:pPr>
            <a:r>
              <a:rPr lang="en-US" dirty="0">
                <a:solidFill>
                  <a:schemeClr val="tx1"/>
                </a:solidFill>
              </a:rPr>
              <a:t>Implement Verification in Use Case</a:t>
            </a:r>
          </a:p>
          <a:p>
            <a:pPr lvl="1">
              <a:lnSpc>
                <a:spcPct val="150000"/>
              </a:lnSpc>
            </a:pPr>
            <a:r>
              <a:rPr lang="en-US" dirty="0">
                <a:solidFill>
                  <a:schemeClr val="tx1"/>
                </a:solidFill>
              </a:rPr>
              <a:t>Refine Demo and Clean up Code</a:t>
            </a:r>
          </a:p>
          <a:p>
            <a:pPr lvl="1">
              <a:lnSpc>
                <a:spcPct val="150000"/>
              </a:lnSpc>
            </a:pPr>
            <a:r>
              <a:rPr lang="en-US" dirty="0">
                <a:solidFill>
                  <a:schemeClr val="tx1"/>
                </a:solidFill>
              </a:rPr>
              <a:t>Demo Dry Run</a:t>
            </a:r>
          </a:p>
        </p:txBody>
      </p:sp>
    </p:spTree>
    <p:extLst>
      <p:ext uri="{BB962C8B-B14F-4D97-AF65-F5344CB8AC3E}">
        <p14:creationId xmlns:p14="http://schemas.microsoft.com/office/powerpoint/2010/main" val="2025340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930C47-3B7F-AC70-ED5B-C0A6DC832D00}"/>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0F5656FE-4FB0-DF3E-C1E1-60F69B004C26}"/>
              </a:ext>
            </a:extLst>
          </p:cNvPr>
          <p:cNvPicPr>
            <a:picLocks noChangeAspect="1"/>
          </p:cNvPicPr>
          <p:nvPr/>
        </p:nvPicPr>
        <p:blipFill>
          <a:blip r:embed="rId3"/>
          <a:stretch>
            <a:fillRect/>
          </a:stretch>
        </p:blipFill>
        <p:spPr>
          <a:xfrm>
            <a:off x="88536" y="463182"/>
            <a:ext cx="11973740" cy="5348271"/>
          </a:xfrm>
          <a:prstGeom prst="rect">
            <a:avLst/>
          </a:prstGeom>
        </p:spPr>
      </p:pic>
      <p:sp>
        <p:nvSpPr>
          <p:cNvPr id="12" name="Rectangle 11">
            <a:extLst>
              <a:ext uri="{FF2B5EF4-FFF2-40B4-BE49-F238E27FC236}">
                <a16:creationId xmlns:a16="http://schemas.microsoft.com/office/drawing/2014/main" id="{EA4C70EF-678A-53C9-D632-A2D4788CFE72}"/>
              </a:ext>
            </a:extLst>
          </p:cNvPr>
          <p:cNvSpPr/>
          <p:nvPr/>
        </p:nvSpPr>
        <p:spPr>
          <a:xfrm>
            <a:off x="0" y="5980670"/>
            <a:ext cx="12192000" cy="877330"/>
          </a:xfrm>
          <a:prstGeom prst="rect">
            <a:avLst/>
          </a:prstGeom>
          <a:solidFill>
            <a:srgbClr val="6D29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6D2932"/>
              </a:solidFill>
            </a:endParaRPr>
          </a:p>
        </p:txBody>
      </p:sp>
      <p:sp>
        <p:nvSpPr>
          <p:cNvPr id="4" name="Slide Number Placeholder 3">
            <a:extLst>
              <a:ext uri="{FF2B5EF4-FFF2-40B4-BE49-F238E27FC236}">
                <a16:creationId xmlns:a16="http://schemas.microsoft.com/office/drawing/2014/main" id="{B1B7B01D-AC59-E7B3-0675-A0CCFE334D75}"/>
              </a:ext>
            </a:extLst>
          </p:cNvPr>
          <p:cNvSpPr>
            <a:spLocks noGrp="1"/>
          </p:cNvSpPr>
          <p:nvPr>
            <p:ph type="sldNum" sz="quarter" idx="12"/>
          </p:nvPr>
        </p:nvSpPr>
        <p:spPr>
          <a:xfrm>
            <a:off x="8610600" y="6249516"/>
            <a:ext cx="2743200" cy="365125"/>
          </a:xfrm>
        </p:spPr>
        <p:txBody>
          <a:bodyPr/>
          <a:lstStyle/>
          <a:p>
            <a:fld id="{AF70F4D2-CD9E-4211-B0A3-6D53D5D6A630}" type="slidenum">
              <a:rPr lang="en-US" sz="2400" b="1" smtClean="0">
                <a:solidFill>
                  <a:schemeClr val="bg1"/>
                </a:solidFill>
              </a:rPr>
              <a:t>9</a:t>
            </a:fld>
            <a:endParaRPr lang="en-US" sz="2400" b="1" dirty="0">
              <a:solidFill>
                <a:schemeClr val="bg1"/>
              </a:solidFill>
            </a:endParaRPr>
          </a:p>
        </p:txBody>
      </p:sp>
      <p:pic>
        <p:nvPicPr>
          <p:cNvPr id="14" name="Picture 13">
            <a:extLst>
              <a:ext uri="{FF2B5EF4-FFF2-40B4-BE49-F238E27FC236}">
                <a16:creationId xmlns:a16="http://schemas.microsoft.com/office/drawing/2014/main" id="{4AD56C03-2016-182B-F507-29F255B7E50B}"/>
              </a:ext>
            </a:extLst>
          </p:cNvPr>
          <p:cNvPicPr>
            <a:picLocks noChangeAspect="1"/>
          </p:cNvPicPr>
          <p:nvPr/>
        </p:nvPicPr>
        <p:blipFill>
          <a:blip r:embed="rId4"/>
          <a:stretch>
            <a:fillRect/>
          </a:stretch>
        </p:blipFill>
        <p:spPr>
          <a:xfrm>
            <a:off x="304801" y="5962135"/>
            <a:ext cx="3276600" cy="914400"/>
          </a:xfrm>
          <a:prstGeom prst="rect">
            <a:avLst/>
          </a:prstGeom>
        </p:spPr>
      </p:pic>
      <p:sp>
        <p:nvSpPr>
          <p:cNvPr id="3" name="Isosceles Triangle 2">
            <a:extLst>
              <a:ext uri="{FF2B5EF4-FFF2-40B4-BE49-F238E27FC236}">
                <a16:creationId xmlns:a16="http://schemas.microsoft.com/office/drawing/2014/main" id="{F24298F3-EAC5-00B5-1DA8-D95CAC35DEC6}"/>
              </a:ext>
            </a:extLst>
          </p:cNvPr>
          <p:cNvSpPr/>
          <p:nvPr/>
        </p:nvSpPr>
        <p:spPr>
          <a:xfrm>
            <a:off x="6013621" y="2545492"/>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CDD1905A-B4D6-AEE8-1160-34CE677F7584}"/>
              </a:ext>
            </a:extLst>
          </p:cNvPr>
          <p:cNvSpPr/>
          <p:nvPr/>
        </p:nvSpPr>
        <p:spPr>
          <a:xfrm>
            <a:off x="7698259" y="4316627"/>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1D6EC534-A032-A75A-4569-C77420DE1BD0}"/>
              </a:ext>
            </a:extLst>
          </p:cNvPr>
          <p:cNvSpPr/>
          <p:nvPr/>
        </p:nvSpPr>
        <p:spPr>
          <a:xfrm>
            <a:off x="9716529" y="4988011"/>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78FD8C8B-34FF-C90B-119D-2E041521483E}"/>
              </a:ext>
            </a:extLst>
          </p:cNvPr>
          <p:cNvSpPr/>
          <p:nvPr/>
        </p:nvSpPr>
        <p:spPr>
          <a:xfrm>
            <a:off x="10956324" y="5412261"/>
            <a:ext cx="164757" cy="185351"/>
          </a:xfrm>
          <a:prstGeom prst="triangle">
            <a:avLst/>
          </a:prstGeom>
          <a:solidFill>
            <a:srgbClr val="0A3F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81887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3613</TotalTime>
  <Words>4879</Words>
  <Application>Microsoft Office PowerPoint</Application>
  <PresentationFormat>Widescreen</PresentationFormat>
  <Paragraphs>513</Paragraphs>
  <Slides>46</Slides>
  <Notes>29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46</vt:i4>
      </vt:variant>
    </vt:vector>
  </HeadingPairs>
  <TitlesOfParts>
    <vt:vector size="59" baseType="lpstr">
      <vt:lpstr>Aptos</vt:lpstr>
      <vt:lpstr>Aptos Display</vt:lpstr>
      <vt:lpstr>Aptos Narrow</vt:lpstr>
      <vt:lpstr>Arial</vt:lpstr>
      <vt:lpstr>Helvetica</vt:lpstr>
      <vt:lpstr>ProximaNova</vt:lpstr>
      <vt:lpstr>Public Sans</vt:lpstr>
      <vt:lpstr>Segoe UI Black</vt:lpstr>
      <vt:lpstr>Times New Roman</vt:lpstr>
      <vt:lpstr>Titillium Web</vt:lpstr>
      <vt:lpstr>Verdana</vt:lpstr>
      <vt:lpstr>Wingdings</vt:lpstr>
      <vt:lpstr>Office Theme</vt:lpstr>
      <vt:lpstr>HSML Schema Updates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ADDITIONAL SLIDES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Spatial Web Ontology Entries</vt:lpstr>
      <vt:lpstr>PowerPoint Presentation</vt:lpstr>
      <vt:lpstr>USE CASE:</vt:lpstr>
      <vt:lpstr>PowerPoint Presentation</vt:lpstr>
      <vt:lpstr>HSML Types Structure</vt:lpstr>
      <vt:lpstr>Spatial Web Safety and Security</vt:lpstr>
      <vt:lpstr>Credentials in Kafka</vt:lpstr>
      <vt:lpstr>SWID –  DID (Decentralized Identifier)</vt:lpstr>
    </vt:vector>
  </TitlesOfParts>
  <Company>JPL ITSD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Sanjurjo Barrio, Alicia (349B-Affiliate)</dc:creator>
  <cp:lastModifiedBy>Sanjurjo Barrio, Alicia (349B-Affiliate)</cp:lastModifiedBy>
  <cp:revision>19</cp:revision>
  <dcterms:created xsi:type="dcterms:W3CDTF">2024-11-21T17:02:32Z</dcterms:created>
  <dcterms:modified xsi:type="dcterms:W3CDTF">2025-02-13T23:19:12Z</dcterms:modified>
</cp:coreProperties>
</file>

<file path=docProps/thumbnail.jpeg>
</file>